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35"/>
  </p:notesMasterIdLst>
  <p:sldIdLst>
    <p:sldId id="331" r:id="rId6"/>
    <p:sldId id="259" r:id="rId7"/>
    <p:sldId id="258" r:id="rId8"/>
    <p:sldId id="333" r:id="rId9"/>
    <p:sldId id="340" r:id="rId10"/>
    <p:sldId id="314" r:id="rId11"/>
    <p:sldId id="318" r:id="rId12"/>
    <p:sldId id="319" r:id="rId13"/>
    <p:sldId id="294" r:id="rId14"/>
    <p:sldId id="358" r:id="rId15"/>
    <p:sldId id="293" r:id="rId16"/>
    <p:sldId id="297" r:id="rId17"/>
    <p:sldId id="345" r:id="rId18"/>
    <p:sldId id="332" r:id="rId19"/>
    <p:sldId id="338" r:id="rId20"/>
    <p:sldId id="270" r:id="rId21"/>
    <p:sldId id="347" r:id="rId22"/>
    <p:sldId id="306" r:id="rId23"/>
    <p:sldId id="308" r:id="rId24"/>
    <p:sldId id="357" r:id="rId25"/>
    <p:sldId id="360" r:id="rId26"/>
    <p:sldId id="359" r:id="rId27"/>
    <p:sldId id="361" r:id="rId28"/>
    <p:sldId id="317" r:id="rId29"/>
    <p:sldId id="325" r:id="rId30"/>
    <p:sldId id="283" r:id="rId31"/>
    <p:sldId id="285" r:id="rId32"/>
    <p:sldId id="287" r:id="rId33"/>
    <p:sldId id="288" r:id="rId34"/>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E80"/>
    <a:srgbClr val="009FE4"/>
    <a:srgbClr val="E7F0FA"/>
    <a:srgbClr val="CBDFF5"/>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FB98CB-05B4-4279-9D80-A536A31F0265}" v="1" dt="2026-04-07T13:01:53.8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554" autoAdjust="0"/>
  </p:normalViewPr>
  <p:slideViewPr>
    <p:cSldViewPr snapToGrid="0">
      <p:cViewPr varScale="1">
        <p:scale>
          <a:sx n="79" d="100"/>
          <a:sy n="79" d="100"/>
        </p:scale>
        <p:origin x="1110" y="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veka Borg" userId="S::viveka.borg@folksam.se::f5168d16-210d-4a30-830d-3a66fdd1070b" providerId="AD" clId="Web-{77FB98CB-05B4-4279-9D80-A536A31F0265}"/>
    <pc:docChg chg="modSld">
      <pc:chgData name="Viveka Borg" userId="S::viveka.borg@folksam.se::f5168d16-210d-4a30-830d-3a66fdd1070b" providerId="AD" clId="Web-{77FB98CB-05B4-4279-9D80-A536A31F0265}" dt="2026-04-07T13:06:25.475" v="17"/>
      <pc:docMkLst>
        <pc:docMk/>
      </pc:docMkLst>
      <pc:sldChg chg="modNotes">
        <pc:chgData name="Viveka Borg" userId="S::viveka.borg@folksam.se::f5168d16-210d-4a30-830d-3a66fdd1070b" providerId="AD" clId="Web-{77FB98CB-05B4-4279-9D80-A536A31F0265}" dt="2026-04-07T13:03:11.192" v="5"/>
        <pc:sldMkLst>
          <pc:docMk/>
          <pc:sldMk cId="3139551612" sldId="294"/>
        </pc:sldMkLst>
      </pc:sldChg>
      <pc:sldChg chg="modNotes">
        <pc:chgData name="Viveka Borg" userId="S::viveka.borg@folksam.se::f5168d16-210d-4a30-830d-3a66fdd1070b" providerId="AD" clId="Web-{77FB98CB-05B4-4279-9D80-A536A31F0265}" dt="2026-04-07T13:05:13.630" v="11"/>
        <pc:sldMkLst>
          <pc:docMk/>
          <pc:sldMk cId="1626512791" sldId="306"/>
        </pc:sldMkLst>
      </pc:sldChg>
      <pc:sldChg chg="modNotes">
        <pc:chgData name="Viveka Borg" userId="S::viveka.borg@folksam.se::f5168d16-210d-4a30-830d-3a66fdd1070b" providerId="AD" clId="Web-{77FB98CB-05B4-4279-9D80-A536A31F0265}" dt="2026-04-07T13:06:25.475" v="17"/>
        <pc:sldMkLst>
          <pc:docMk/>
          <pc:sldMk cId="2179721950" sldId="317"/>
        </pc:sldMkLst>
      </pc:sldChg>
      <pc:sldChg chg="modNotes">
        <pc:chgData name="Viveka Borg" userId="S::viveka.borg@folksam.se::f5168d16-210d-4a30-830d-3a66fdd1070b" providerId="AD" clId="Web-{77FB98CB-05B4-4279-9D80-A536A31F0265}" dt="2026-04-07T13:02:35.223" v="3"/>
        <pc:sldMkLst>
          <pc:docMk/>
          <pc:sldMk cId="1358335964" sldId="318"/>
        </pc:sldMkLst>
      </pc:sldChg>
      <pc:sldChg chg="modNotes">
        <pc:chgData name="Viveka Borg" userId="S::viveka.borg@folksam.se::f5168d16-210d-4a30-830d-3a66fdd1070b" providerId="AD" clId="Web-{77FB98CB-05B4-4279-9D80-A536A31F0265}" dt="2026-04-07T13:02:45.941" v="4"/>
        <pc:sldMkLst>
          <pc:docMk/>
          <pc:sldMk cId="686101000" sldId="319"/>
        </pc:sldMkLst>
      </pc:sldChg>
      <pc:sldChg chg="delSp">
        <pc:chgData name="Viveka Borg" userId="S::viveka.borg@folksam.se::f5168d16-210d-4a30-830d-3a66fdd1070b" providerId="AD" clId="Web-{77FB98CB-05B4-4279-9D80-A536A31F0265}" dt="2026-04-07T13:01:53.863" v="0"/>
        <pc:sldMkLst>
          <pc:docMk/>
          <pc:sldMk cId="873232756" sldId="331"/>
        </pc:sldMkLst>
        <pc:spChg chg="del">
          <ac:chgData name="Viveka Borg" userId="S::viveka.borg@folksam.se::f5168d16-210d-4a30-830d-3a66fdd1070b" providerId="AD" clId="Web-{77FB98CB-05B4-4279-9D80-A536A31F0265}" dt="2026-04-07T13:01:53.863" v="0"/>
          <ac:spMkLst>
            <pc:docMk/>
            <pc:sldMk cId="873232756" sldId="331"/>
            <ac:spMk id="5" creationId="{97CB3602-E055-D267-1295-6403528AB0B2}"/>
          </ac:spMkLst>
        </pc:spChg>
      </pc:sldChg>
      <pc:sldChg chg="modNotes">
        <pc:chgData name="Viveka Borg" userId="S::viveka.borg@folksam.se::f5168d16-210d-4a30-830d-3a66fdd1070b" providerId="AD" clId="Web-{77FB98CB-05B4-4279-9D80-A536A31F0265}" dt="2026-04-07T13:04:49.364" v="10"/>
        <pc:sldMkLst>
          <pc:docMk/>
          <pc:sldMk cId="2503328143" sldId="338"/>
        </pc:sldMkLst>
      </pc:sldChg>
      <pc:sldChg chg="modNotes">
        <pc:chgData name="Viveka Borg" userId="S::viveka.borg@folksam.se::f5168d16-210d-4a30-830d-3a66fdd1070b" providerId="AD" clId="Web-{77FB98CB-05B4-4279-9D80-A536A31F0265}" dt="2026-04-07T13:02:23.660" v="1"/>
        <pc:sldMkLst>
          <pc:docMk/>
          <pc:sldMk cId="172736949" sldId="340"/>
        </pc:sldMkLst>
      </pc:sldChg>
      <pc:sldChg chg="modNotes">
        <pc:chgData name="Viveka Borg" userId="S::viveka.borg@folksam.se::f5168d16-210d-4a30-830d-3a66fdd1070b" providerId="AD" clId="Web-{77FB98CB-05B4-4279-9D80-A536A31F0265}" dt="2026-04-07T13:03:49.176" v="9"/>
        <pc:sldMkLst>
          <pc:docMk/>
          <pc:sldMk cId="4201380377" sldId="358"/>
        </pc:sldMkLst>
      </pc:sldChg>
      <pc:sldChg chg="modNotes">
        <pc:chgData name="Viveka Borg" userId="S::viveka.borg@folksam.se::f5168d16-210d-4a30-830d-3a66fdd1070b" providerId="AD" clId="Web-{77FB98CB-05B4-4279-9D80-A536A31F0265}" dt="2026-04-07T13:06:12.412" v="16"/>
        <pc:sldMkLst>
          <pc:docMk/>
          <pc:sldMk cId="459339754" sldId="359"/>
        </pc:sldMkLst>
      </pc:sldChg>
      <pc:sldChg chg="modNotes">
        <pc:chgData name="Viveka Borg" userId="S::viveka.borg@folksam.se::f5168d16-210d-4a30-830d-3a66fdd1070b" providerId="AD" clId="Web-{77FB98CB-05B4-4279-9D80-A536A31F0265}" dt="2026-04-07T13:05:37.146" v="12"/>
        <pc:sldMkLst>
          <pc:docMk/>
          <pc:sldMk cId="306723690" sldId="360"/>
        </pc:sldMkLst>
      </pc:sldChg>
    </pc:docChg>
  </pc:docChgLst>
  <pc:docChgLst>
    <pc:chgData name="Viveka Borg" userId="f5168d16-210d-4a30-830d-3a66fdd1070b" providerId="ADAL" clId="{2127357E-C5F7-4CB5-B055-D479EEC0D1C7}"/>
    <pc:docChg chg="custSel mod addSld delSld modSld">
      <pc:chgData name="Viveka Borg" userId="f5168d16-210d-4a30-830d-3a66fdd1070b" providerId="ADAL" clId="{2127357E-C5F7-4CB5-B055-D479EEC0D1C7}" dt="2026-04-08T10:04:15.217" v="501"/>
      <pc:docMkLst>
        <pc:docMk/>
      </pc:docMkLst>
      <pc:sldChg chg="addSp delSp modSp mod">
        <pc:chgData name="Viveka Borg" userId="f5168d16-210d-4a30-830d-3a66fdd1070b" providerId="ADAL" clId="{2127357E-C5F7-4CB5-B055-D479EEC0D1C7}" dt="2026-04-02T10:55:03.722" v="453"/>
        <pc:sldMkLst>
          <pc:docMk/>
          <pc:sldMk cId="2153086329" sldId="258"/>
        </pc:sldMkLst>
        <pc:spChg chg="mod">
          <ac:chgData name="Viveka Borg" userId="f5168d16-210d-4a30-830d-3a66fdd1070b" providerId="ADAL" clId="{2127357E-C5F7-4CB5-B055-D479EEC0D1C7}" dt="2026-04-01T14:10:51.234" v="15" actId="6549"/>
          <ac:spMkLst>
            <pc:docMk/>
            <pc:sldMk cId="2153086329" sldId="258"/>
            <ac:spMk id="2" creationId="{DFAF36A5-5BDF-0FC5-EF1D-863AE704B445}"/>
          </ac:spMkLst>
        </pc:spChg>
        <pc:spChg chg="mod">
          <ac:chgData name="Viveka Borg" userId="f5168d16-210d-4a30-830d-3a66fdd1070b" providerId="ADAL" clId="{2127357E-C5F7-4CB5-B055-D479EEC0D1C7}" dt="2026-04-01T14:11:01.227" v="18" actId="14100"/>
          <ac:spMkLst>
            <pc:docMk/>
            <pc:sldMk cId="2153086329" sldId="258"/>
            <ac:spMk id="7" creationId="{450B5E3C-9E3C-796F-1649-55EF07032425}"/>
          </ac:spMkLst>
        </pc:spChg>
        <pc:picChg chg="add mod">
          <ac:chgData name="Viveka Borg" userId="f5168d16-210d-4a30-830d-3a66fdd1070b" providerId="ADAL" clId="{2127357E-C5F7-4CB5-B055-D479EEC0D1C7}" dt="2026-04-02T10:55:03.722" v="453"/>
          <ac:picMkLst>
            <pc:docMk/>
            <pc:sldMk cId="2153086329" sldId="258"/>
            <ac:picMk id="5" creationId="{8872FDE3-2695-E146-AE2C-2F34C771D17F}"/>
          </ac:picMkLst>
        </pc:picChg>
      </pc:sldChg>
      <pc:sldChg chg="addSp delSp modSp mod modNotesTx">
        <pc:chgData name="Viveka Borg" userId="f5168d16-210d-4a30-830d-3a66fdd1070b" providerId="ADAL" clId="{2127357E-C5F7-4CB5-B055-D479EEC0D1C7}" dt="2026-04-02T10:54:58.431" v="452"/>
        <pc:sldMkLst>
          <pc:docMk/>
          <pc:sldMk cId="1068409256" sldId="259"/>
        </pc:sldMkLst>
        <pc:picChg chg="add mod">
          <ac:chgData name="Viveka Borg" userId="f5168d16-210d-4a30-830d-3a66fdd1070b" providerId="ADAL" clId="{2127357E-C5F7-4CB5-B055-D479EEC0D1C7}" dt="2026-04-02T10:54:58.431" v="452"/>
          <ac:picMkLst>
            <pc:docMk/>
            <pc:sldMk cId="1068409256" sldId="259"/>
            <ac:picMk id="4" creationId="{8BDBA4A9-AFC1-7BC1-7BF4-341A4DFFD435}"/>
          </ac:picMkLst>
        </pc:picChg>
      </pc:sldChg>
      <pc:sldChg chg="addSp delSp modSp mod">
        <pc:chgData name="Viveka Borg" userId="f5168d16-210d-4a30-830d-3a66fdd1070b" providerId="ADAL" clId="{2127357E-C5F7-4CB5-B055-D479EEC0D1C7}" dt="2026-04-02T10:56:47.703" v="476"/>
        <pc:sldMkLst>
          <pc:docMk/>
          <pc:sldMk cId="766193761" sldId="270"/>
        </pc:sldMkLst>
        <pc:picChg chg="add mod">
          <ac:chgData name="Viveka Borg" userId="f5168d16-210d-4a30-830d-3a66fdd1070b" providerId="ADAL" clId="{2127357E-C5F7-4CB5-B055-D479EEC0D1C7}" dt="2026-04-02T10:56:47.703" v="476"/>
          <ac:picMkLst>
            <pc:docMk/>
            <pc:sldMk cId="766193761" sldId="270"/>
            <ac:picMk id="5" creationId="{AF6003FE-7E38-78F6-B072-8C0D4EB6A8CD}"/>
          </ac:picMkLst>
        </pc:picChg>
      </pc:sldChg>
      <pc:sldChg chg="addSp delSp modSp mod modNotesTx">
        <pc:chgData name="Viveka Borg" userId="f5168d16-210d-4a30-830d-3a66fdd1070b" providerId="ADAL" clId="{2127357E-C5F7-4CB5-B055-D479EEC0D1C7}" dt="2026-04-02T10:58:05.250" v="495"/>
        <pc:sldMkLst>
          <pc:docMk/>
          <pc:sldMk cId="3535113418" sldId="283"/>
        </pc:sldMkLst>
        <pc:picChg chg="add mod">
          <ac:chgData name="Viveka Borg" userId="f5168d16-210d-4a30-830d-3a66fdd1070b" providerId="ADAL" clId="{2127357E-C5F7-4CB5-B055-D479EEC0D1C7}" dt="2026-04-02T10:58:05.250" v="495"/>
          <ac:picMkLst>
            <pc:docMk/>
            <pc:sldMk cId="3535113418" sldId="283"/>
            <ac:picMk id="5" creationId="{FB11F9CD-FAE7-16B3-58E8-77D12CF26B21}"/>
          </ac:picMkLst>
        </pc:picChg>
      </pc:sldChg>
      <pc:sldChg chg="addSp delSp modSp mod modNotesTx">
        <pc:chgData name="Viveka Borg" userId="f5168d16-210d-4a30-830d-3a66fdd1070b" providerId="ADAL" clId="{2127357E-C5F7-4CB5-B055-D479EEC0D1C7}" dt="2026-04-02T10:58:10.981" v="497"/>
        <pc:sldMkLst>
          <pc:docMk/>
          <pc:sldMk cId="4202920904" sldId="285"/>
        </pc:sldMkLst>
        <pc:spChg chg="mod">
          <ac:chgData name="Viveka Borg" userId="f5168d16-210d-4a30-830d-3a66fdd1070b" providerId="ADAL" clId="{2127357E-C5F7-4CB5-B055-D479EEC0D1C7}" dt="2026-04-02T10:58:08.763" v="496" actId="20577"/>
          <ac:spMkLst>
            <pc:docMk/>
            <pc:sldMk cId="4202920904" sldId="285"/>
            <ac:spMk id="13" creationId="{E1EE6AA3-F9AF-8AAF-0381-133F5F696F6B}"/>
          </ac:spMkLst>
        </pc:spChg>
        <pc:picChg chg="add mod">
          <ac:chgData name="Viveka Borg" userId="f5168d16-210d-4a30-830d-3a66fdd1070b" providerId="ADAL" clId="{2127357E-C5F7-4CB5-B055-D479EEC0D1C7}" dt="2026-04-02T10:58:10.981" v="497"/>
          <ac:picMkLst>
            <pc:docMk/>
            <pc:sldMk cId="4202920904" sldId="285"/>
            <ac:picMk id="12" creationId="{BABD20C1-DCF7-AFAB-E435-2850ACC95FE9}"/>
          </ac:picMkLst>
        </pc:picChg>
      </pc:sldChg>
      <pc:sldChg chg="addSp modSp mod modNotesTx">
        <pc:chgData name="Viveka Borg" userId="f5168d16-210d-4a30-830d-3a66fdd1070b" providerId="ADAL" clId="{2127357E-C5F7-4CB5-B055-D479EEC0D1C7}" dt="2026-04-02T10:58:14.739" v="498"/>
        <pc:sldMkLst>
          <pc:docMk/>
          <pc:sldMk cId="1451105060" sldId="287"/>
        </pc:sldMkLst>
        <pc:spChg chg="mod">
          <ac:chgData name="Viveka Borg" userId="f5168d16-210d-4a30-830d-3a66fdd1070b" providerId="ADAL" clId="{2127357E-C5F7-4CB5-B055-D479EEC0D1C7}" dt="2026-04-01T14:28:52.699" v="433" actId="1076"/>
          <ac:spMkLst>
            <pc:docMk/>
            <pc:sldMk cId="1451105060" sldId="287"/>
            <ac:spMk id="5" creationId="{BDC0CC09-373B-0728-8EE9-8B275034ABE5}"/>
          </ac:spMkLst>
        </pc:spChg>
        <pc:picChg chg="add mod">
          <ac:chgData name="Viveka Borg" userId="f5168d16-210d-4a30-830d-3a66fdd1070b" providerId="ADAL" clId="{2127357E-C5F7-4CB5-B055-D479EEC0D1C7}" dt="2026-04-02T10:58:14.739" v="498"/>
          <ac:picMkLst>
            <pc:docMk/>
            <pc:sldMk cId="1451105060" sldId="287"/>
            <ac:picMk id="3" creationId="{FB57C4FF-B31D-A7D9-2AC9-6D3415F0DB83}"/>
          </ac:picMkLst>
        </pc:picChg>
      </pc:sldChg>
      <pc:sldChg chg="addSp delSp modSp mod modNotesTx">
        <pc:chgData name="Viveka Borg" userId="f5168d16-210d-4a30-830d-3a66fdd1070b" providerId="ADAL" clId="{2127357E-C5F7-4CB5-B055-D479EEC0D1C7}" dt="2026-04-02T10:58:25.012" v="500"/>
        <pc:sldMkLst>
          <pc:docMk/>
          <pc:sldMk cId="3683363742" sldId="288"/>
        </pc:sldMkLst>
        <pc:picChg chg="add mod">
          <ac:chgData name="Viveka Borg" userId="f5168d16-210d-4a30-830d-3a66fdd1070b" providerId="ADAL" clId="{2127357E-C5F7-4CB5-B055-D479EEC0D1C7}" dt="2026-04-02T10:58:25.012" v="500"/>
          <ac:picMkLst>
            <pc:docMk/>
            <pc:sldMk cId="3683363742" sldId="288"/>
            <ac:picMk id="4" creationId="{727A3555-D30E-57A5-57F4-29284093923D}"/>
          </ac:picMkLst>
        </pc:picChg>
      </pc:sldChg>
      <pc:sldChg chg="addSp delSp modSp mod modNotesTx">
        <pc:chgData name="Viveka Borg" userId="f5168d16-210d-4a30-830d-3a66fdd1070b" providerId="ADAL" clId="{2127357E-C5F7-4CB5-B055-D479EEC0D1C7}" dt="2026-04-02T10:56:08.221" v="465"/>
        <pc:sldMkLst>
          <pc:docMk/>
          <pc:sldMk cId="634151226" sldId="293"/>
        </pc:sldMkLst>
        <pc:picChg chg="add mod">
          <ac:chgData name="Viveka Borg" userId="f5168d16-210d-4a30-830d-3a66fdd1070b" providerId="ADAL" clId="{2127357E-C5F7-4CB5-B055-D479EEC0D1C7}" dt="2026-04-02T10:56:08.221" v="465"/>
          <ac:picMkLst>
            <pc:docMk/>
            <pc:sldMk cId="634151226" sldId="293"/>
            <ac:picMk id="8" creationId="{C0872DE4-0907-7D93-A758-EE5CFA8B22C0}"/>
          </ac:picMkLst>
        </pc:picChg>
      </pc:sldChg>
      <pc:sldChg chg="addSp delSp modSp mod modNotesTx">
        <pc:chgData name="Viveka Borg" userId="f5168d16-210d-4a30-830d-3a66fdd1070b" providerId="ADAL" clId="{2127357E-C5F7-4CB5-B055-D479EEC0D1C7}" dt="2026-04-02T10:55:55.666" v="463"/>
        <pc:sldMkLst>
          <pc:docMk/>
          <pc:sldMk cId="3139551612" sldId="294"/>
        </pc:sldMkLst>
        <pc:picChg chg="add mod">
          <ac:chgData name="Viveka Borg" userId="f5168d16-210d-4a30-830d-3a66fdd1070b" providerId="ADAL" clId="{2127357E-C5F7-4CB5-B055-D479EEC0D1C7}" dt="2026-04-02T10:55:55.666" v="463"/>
          <ac:picMkLst>
            <pc:docMk/>
            <pc:sldMk cId="3139551612" sldId="294"/>
            <ac:picMk id="8" creationId="{2A2BF109-1FD0-7D1B-2E8F-D90760B37B7F}"/>
          </ac:picMkLst>
        </pc:picChg>
      </pc:sldChg>
      <pc:sldChg chg="addSp delSp modSp mod">
        <pc:chgData name="Viveka Borg" userId="f5168d16-210d-4a30-830d-3a66fdd1070b" providerId="ADAL" clId="{2127357E-C5F7-4CB5-B055-D479EEC0D1C7}" dt="2026-04-02T10:56:22.565" v="469"/>
        <pc:sldMkLst>
          <pc:docMk/>
          <pc:sldMk cId="3357446272" sldId="297"/>
        </pc:sldMkLst>
        <pc:picChg chg="add mod">
          <ac:chgData name="Viveka Borg" userId="f5168d16-210d-4a30-830d-3a66fdd1070b" providerId="ADAL" clId="{2127357E-C5F7-4CB5-B055-D479EEC0D1C7}" dt="2026-04-02T10:56:22.565" v="469"/>
          <ac:picMkLst>
            <pc:docMk/>
            <pc:sldMk cId="3357446272" sldId="297"/>
            <ac:picMk id="8" creationId="{399C2C32-52C7-E90E-2294-96E124EF4478}"/>
          </ac:picMkLst>
        </pc:picChg>
      </pc:sldChg>
      <pc:sldChg chg="addSp delSp modSp mod modNotesTx">
        <pc:chgData name="Viveka Borg" userId="f5168d16-210d-4a30-830d-3a66fdd1070b" providerId="ADAL" clId="{2127357E-C5F7-4CB5-B055-D479EEC0D1C7}" dt="2026-04-02T10:57:06.614" v="481"/>
        <pc:sldMkLst>
          <pc:docMk/>
          <pc:sldMk cId="1626512791" sldId="306"/>
        </pc:sldMkLst>
        <pc:picChg chg="add mod">
          <ac:chgData name="Viveka Borg" userId="f5168d16-210d-4a30-830d-3a66fdd1070b" providerId="ADAL" clId="{2127357E-C5F7-4CB5-B055-D479EEC0D1C7}" dt="2026-04-02T10:57:06.614" v="481"/>
          <ac:picMkLst>
            <pc:docMk/>
            <pc:sldMk cId="1626512791" sldId="306"/>
            <ac:picMk id="8" creationId="{55831862-F0CB-0C5D-6B44-8987134C1724}"/>
          </ac:picMkLst>
        </pc:picChg>
      </pc:sldChg>
      <pc:sldChg chg="addSp delSp modSp mod">
        <pc:chgData name="Viveka Borg" userId="f5168d16-210d-4a30-830d-3a66fdd1070b" providerId="ADAL" clId="{2127357E-C5F7-4CB5-B055-D479EEC0D1C7}" dt="2026-04-02T10:57:10.472" v="482"/>
        <pc:sldMkLst>
          <pc:docMk/>
          <pc:sldMk cId="365289255" sldId="308"/>
        </pc:sldMkLst>
        <pc:picChg chg="add mod">
          <ac:chgData name="Viveka Borg" userId="f5168d16-210d-4a30-830d-3a66fdd1070b" providerId="ADAL" clId="{2127357E-C5F7-4CB5-B055-D479EEC0D1C7}" dt="2026-04-02T10:57:10.472" v="482"/>
          <ac:picMkLst>
            <pc:docMk/>
            <pc:sldMk cId="365289255" sldId="308"/>
            <ac:picMk id="5" creationId="{BE436DA9-463F-258A-F611-C33A66413F18}"/>
          </ac:picMkLst>
        </pc:picChg>
      </pc:sldChg>
      <pc:sldChg chg="addSp delSp modSp mod">
        <pc:chgData name="Viveka Borg" userId="f5168d16-210d-4a30-830d-3a66fdd1070b" providerId="ADAL" clId="{2127357E-C5F7-4CB5-B055-D479EEC0D1C7}" dt="2026-04-02T10:55:23.066" v="458"/>
        <pc:sldMkLst>
          <pc:docMk/>
          <pc:sldMk cId="2920705434" sldId="314"/>
        </pc:sldMkLst>
        <pc:picChg chg="add mod">
          <ac:chgData name="Viveka Borg" userId="f5168d16-210d-4a30-830d-3a66fdd1070b" providerId="ADAL" clId="{2127357E-C5F7-4CB5-B055-D479EEC0D1C7}" dt="2026-04-02T10:55:23.066" v="458"/>
          <ac:picMkLst>
            <pc:docMk/>
            <pc:sldMk cId="2920705434" sldId="314"/>
            <ac:picMk id="5" creationId="{2AD1F0DE-8C8D-312B-D3C5-1BF08DE1DBEA}"/>
          </ac:picMkLst>
        </pc:picChg>
      </pc:sldChg>
      <pc:sldChg chg="addSp delSp modSp mod">
        <pc:chgData name="Viveka Borg" userId="f5168d16-210d-4a30-830d-3a66fdd1070b" providerId="ADAL" clId="{2127357E-C5F7-4CB5-B055-D479EEC0D1C7}" dt="2026-04-02T10:57:56.660" v="493"/>
        <pc:sldMkLst>
          <pc:docMk/>
          <pc:sldMk cId="2179721950" sldId="317"/>
        </pc:sldMkLst>
        <pc:spChg chg="mod">
          <ac:chgData name="Viveka Borg" userId="f5168d16-210d-4a30-830d-3a66fdd1070b" providerId="ADAL" clId="{2127357E-C5F7-4CB5-B055-D479EEC0D1C7}" dt="2026-04-02T10:57:53.466" v="492" actId="20577"/>
          <ac:spMkLst>
            <pc:docMk/>
            <pc:sldMk cId="2179721950" sldId="317"/>
            <ac:spMk id="13" creationId="{E1EE6AA3-F9AF-8AAF-0381-133F5F696F6B}"/>
          </ac:spMkLst>
        </pc:spChg>
        <pc:picChg chg="add mod">
          <ac:chgData name="Viveka Borg" userId="f5168d16-210d-4a30-830d-3a66fdd1070b" providerId="ADAL" clId="{2127357E-C5F7-4CB5-B055-D479EEC0D1C7}" dt="2026-04-02T10:57:56.660" v="493"/>
          <ac:picMkLst>
            <pc:docMk/>
            <pc:sldMk cId="2179721950" sldId="317"/>
            <ac:picMk id="6" creationId="{0066AEBA-57F9-432D-A519-7B699F11B5D3}"/>
          </ac:picMkLst>
        </pc:picChg>
      </pc:sldChg>
      <pc:sldChg chg="addSp modSp add">
        <pc:chgData name="Viveka Borg" userId="f5168d16-210d-4a30-830d-3a66fdd1070b" providerId="ADAL" clId="{2127357E-C5F7-4CB5-B055-D479EEC0D1C7}" dt="2026-04-02T10:55:39.388" v="459"/>
        <pc:sldMkLst>
          <pc:docMk/>
          <pc:sldMk cId="1358335964" sldId="318"/>
        </pc:sldMkLst>
        <pc:picChg chg="add mod">
          <ac:chgData name="Viveka Borg" userId="f5168d16-210d-4a30-830d-3a66fdd1070b" providerId="ADAL" clId="{2127357E-C5F7-4CB5-B055-D479EEC0D1C7}" dt="2026-04-02T10:55:39.388" v="459"/>
          <ac:picMkLst>
            <pc:docMk/>
            <pc:sldMk cId="1358335964" sldId="318"/>
            <ac:picMk id="2" creationId="{C140EB57-0262-2A07-4236-3787AF06D055}"/>
          </ac:picMkLst>
        </pc:picChg>
      </pc:sldChg>
      <pc:sldChg chg="addSp modSp add">
        <pc:chgData name="Viveka Borg" userId="f5168d16-210d-4a30-830d-3a66fdd1070b" providerId="ADAL" clId="{2127357E-C5F7-4CB5-B055-D479EEC0D1C7}" dt="2026-04-02T10:55:43.873" v="460"/>
        <pc:sldMkLst>
          <pc:docMk/>
          <pc:sldMk cId="686101000" sldId="319"/>
        </pc:sldMkLst>
        <pc:picChg chg="add mod">
          <ac:chgData name="Viveka Borg" userId="f5168d16-210d-4a30-830d-3a66fdd1070b" providerId="ADAL" clId="{2127357E-C5F7-4CB5-B055-D479EEC0D1C7}" dt="2026-04-02T10:55:43.873" v="460"/>
          <ac:picMkLst>
            <pc:docMk/>
            <pc:sldMk cId="686101000" sldId="319"/>
            <ac:picMk id="2" creationId="{B06D6F1A-BD9C-30AD-C0BA-CD4BD560756B}"/>
          </ac:picMkLst>
        </pc:picChg>
      </pc:sldChg>
      <pc:sldChg chg="addSp delSp modSp mod">
        <pc:chgData name="Viveka Borg" userId="f5168d16-210d-4a30-830d-3a66fdd1070b" providerId="ADAL" clId="{2127357E-C5F7-4CB5-B055-D479EEC0D1C7}" dt="2026-04-02T10:58:01.556" v="494"/>
        <pc:sldMkLst>
          <pc:docMk/>
          <pc:sldMk cId="176308778" sldId="325"/>
        </pc:sldMkLst>
        <pc:spChg chg="mod">
          <ac:chgData name="Viveka Borg" userId="f5168d16-210d-4a30-830d-3a66fdd1070b" providerId="ADAL" clId="{2127357E-C5F7-4CB5-B055-D479EEC0D1C7}" dt="2026-04-01T14:27:22.528" v="424" actId="207"/>
          <ac:spMkLst>
            <pc:docMk/>
            <pc:sldMk cId="176308778" sldId="325"/>
            <ac:spMk id="7" creationId="{450B5E3C-9E3C-796F-1649-55EF07032425}"/>
          </ac:spMkLst>
        </pc:spChg>
        <pc:picChg chg="mod">
          <ac:chgData name="Viveka Borg" userId="f5168d16-210d-4a30-830d-3a66fdd1070b" providerId="ADAL" clId="{2127357E-C5F7-4CB5-B055-D479EEC0D1C7}" dt="2026-04-01T14:27:35.088" v="425" actId="1036"/>
          <ac:picMkLst>
            <pc:docMk/>
            <pc:sldMk cId="176308778" sldId="325"/>
            <ac:picMk id="5" creationId="{9CE196B0-E040-0144-FA64-290ECAFF6DBE}"/>
          </ac:picMkLst>
        </pc:picChg>
        <pc:picChg chg="add mod">
          <ac:chgData name="Viveka Borg" userId="f5168d16-210d-4a30-830d-3a66fdd1070b" providerId="ADAL" clId="{2127357E-C5F7-4CB5-B055-D479EEC0D1C7}" dt="2026-04-02T10:58:01.556" v="494"/>
          <ac:picMkLst>
            <pc:docMk/>
            <pc:sldMk cId="176308778" sldId="325"/>
            <ac:picMk id="6" creationId="{7A26A0C9-CD03-1AA8-2B95-ED5160AA6634}"/>
          </ac:picMkLst>
        </pc:picChg>
      </pc:sldChg>
      <pc:sldChg chg="addSp delSp modSp mod modNotesTx">
        <pc:chgData name="Viveka Borg" userId="f5168d16-210d-4a30-830d-3a66fdd1070b" providerId="ADAL" clId="{2127357E-C5F7-4CB5-B055-D479EEC0D1C7}" dt="2026-04-02T10:54:30.650" v="447" actId="1076"/>
        <pc:sldMkLst>
          <pc:docMk/>
          <pc:sldMk cId="873232756" sldId="331"/>
        </pc:sldMkLst>
        <pc:picChg chg="add mod">
          <ac:chgData name="Viveka Borg" userId="f5168d16-210d-4a30-830d-3a66fdd1070b" providerId="ADAL" clId="{2127357E-C5F7-4CB5-B055-D479EEC0D1C7}" dt="2026-04-02T10:54:30.650" v="447" actId="1076"/>
          <ac:picMkLst>
            <pc:docMk/>
            <pc:sldMk cId="873232756" sldId="331"/>
            <ac:picMk id="1026" creationId="{D24E95A1-8798-E747-0314-CC46F6E0C026}"/>
          </ac:picMkLst>
        </pc:picChg>
      </pc:sldChg>
      <pc:sldChg chg="addSp delSp modSp mod modNotesTx">
        <pc:chgData name="Viveka Borg" userId="f5168d16-210d-4a30-830d-3a66fdd1070b" providerId="ADAL" clId="{2127357E-C5F7-4CB5-B055-D479EEC0D1C7}" dt="2026-04-02T10:56:30.109" v="471"/>
        <pc:sldMkLst>
          <pc:docMk/>
          <pc:sldMk cId="3705934473" sldId="332"/>
        </pc:sldMkLst>
        <pc:spChg chg="mod">
          <ac:chgData name="Viveka Borg" userId="f5168d16-210d-4a30-830d-3a66fdd1070b" providerId="ADAL" clId="{2127357E-C5F7-4CB5-B055-D479EEC0D1C7}" dt="2026-04-01T14:17:31.952" v="185" actId="20577"/>
          <ac:spMkLst>
            <pc:docMk/>
            <pc:sldMk cId="3705934473" sldId="332"/>
            <ac:spMk id="3" creationId="{4F82CBEB-0B94-4E7E-3EEA-171AD3831207}"/>
          </ac:spMkLst>
        </pc:spChg>
        <pc:picChg chg="mod">
          <ac:chgData name="Viveka Borg" userId="f5168d16-210d-4a30-830d-3a66fdd1070b" providerId="ADAL" clId="{2127357E-C5F7-4CB5-B055-D479EEC0D1C7}" dt="2026-04-01T14:18:20.939" v="193" actId="1038"/>
          <ac:picMkLst>
            <pc:docMk/>
            <pc:sldMk cId="3705934473" sldId="332"/>
            <ac:picMk id="4" creationId="{6FF2E167-CA3B-26F9-3FA4-E98A98D1743C}"/>
          </ac:picMkLst>
        </pc:picChg>
        <pc:picChg chg="mod">
          <ac:chgData name="Viveka Borg" userId="f5168d16-210d-4a30-830d-3a66fdd1070b" providerId="ADAL" clId="{2127357E-C5F7-4CB5-B055-D479EEC0D1C7}" dt="2026-04-01T14:17:53.126" v="187" actId="1076"/>
          <ac:picMkLst>
            <pc:docMk/>
            <pc:sldMk cId="3705934473" sldId="332"/>
            <ac:picMk id="5" creationId="{3AFE581C-C938-AF11-948D-47FA920F2678}"/>
          </ac:picMkLst>
        </pc:picChg>
        <pc:picChg chg="mod">
          <ac:chgData name="Viveka Borg" userId="f5168d16-210d-4a30-830d-3a66fdd1070b" providerId="ADAL" clId="{2127357E-C5F7-4CB5-B055-D479EEC0D1C7}" dt="2026-04-01T14:17:57.894" v="188" actId="1076"/>
          <ac:picMkLst>
            <pc:docMk/>
            <pc:sldMk cId="3705934473" sldId="332"/>
            <ac:picMk id="6" creationId="{3E1D07E7-9B23-3037-7E18-EB570BFEEC87}"/>
          </ac:picMkLst>
        </pc:picChg>
        <pc:picChg chg="add mod">
          <ac:chgData name="Viveka Borg" userId="f5168d16-210d-4a30-830d-3a66fdd1070b" providerId="ADAL" clId="{2127357E-C5F7-4CB5-B055-D479EEC0D1C7}" dt="2026-04-02T10:56:30.109" v="471"/>
          <ac:picMkLst>
            <pc:docMk/>
            <pc:sldMk cId="3705934473" sldId="332"/>
            <ac:picMk id="10" creationId="{083C6FDD-7057-D79B-68AC-7D9F6984D06C}"/>
          </ac:picMkLst>
        </pc:picChg>
        <pc:picChg chg="mod">
          <ac:chgData name="Viveka Borg" userId="f5168d16-210d-4a30-830d-3a66fdd1070b" providerId="ADAL" clId="{2127357E-C5F7-4CB5-B055-D479EEC0D1C7}" dt="2026-04-01T14:18:08.342" v="190" actId="1076"/>
          <ac:picMkLst>
            <pc:docMk/>
            <pc:sldMk cId="3705934473" sldId="332"/>
            <ac:picMk id="11" creationId="{B06CB1C6-F9C5-C098-5416-A06F133EAE8E}"/>
          </ac:picMkLst>
        </pc:picChg>
        <pc:picChg chg="mod">
          <ac:chgData name="Viveka Borg" userId="f5168d16-210d-4a30-830d-3a66fdd1070b" providerId="ADAL" clId="{2127357E-C5F7-4CB5-B055-D479EEC0D1C7}" dt="2026-04-01T14:18:27.393" v="195" actId="1035"/>
          <ac:picMkLst>
            <pc:docMk/>
            <pc:sldMk cId="3705934473" sldId="332"/>
            <ac:picMk id="21" creationId="{A8C9A82E-4D14-8BE5-0EB6-B11BBB0D85BF}"/>
          </ac:picMkLst>
        </pc:picChg>
        <pc:picChg chg="mod">
          <ac:chgData name="Viveka Borg" userId="f5168d16-210d-4a30-830d-3a66fdd1070b" providerId="ADAL" clId="{2127357E-C5F7-4CB5-B055-D479EEC0D1C7}" dt="2026-04-01T14:18:14.470" v="191" actId="1076"/>
          <ac:picMkLst>
            <pc:docMk/>
            <pc:sldMk cId="3705934473" sldId="332"/>
            <ac:picMk id="28" creationId="{D9EDC4E2-1720-D3DA-B80C-388231F29497}"/>
          </ac:picMkLst>
        </pc:picChg>
      </pc:sldChg>
      <pc:sldChg chg="addSp delSp modSp mod modNotesTx">
        <pc:chgData name="Viveka Borg" userId="f5168d16-210d-4a30-830d-3a66fdd1070b" providerId="ADAL" clId="{2127357E-C5F7-4CB5-B055-D479EEC0D1C7}" dt="2026-04-02T10:55:07.447" v="454"/>
        <pc:sldMkLst>
          <pc:docMk/>
          <pc:sldMk cId="3100571657" sldId="333"/>
        </pc:sldMkLst>
        <pc:picChg chg="add mod">
          <ac:chgData name="Viveka Borg" userId="f5168d16-210d-4a30-830d-3a66fdd1070b" providerId="ADAL" clId="{2127357E-C5F7-4CB5-B055-D479EEC0D1C7}" dt="2026-04-02T10:55:07.447" v="454"/>
          <ac:picMkLst>
            <pc:docMk/>
            <pc:sldMk cId="3100571657" sldId="333"/>
            <ac:picMk id="7" creationId="{1A5C5CD8-25A4-2565-5640-47505F70AFC4}"/>
          </ac:picMkLst>
        </pc:picChg>
      </pc:sldChg>
      <pc:sldChg chg="addSp delSp modSp mod">
        <pc:chgData name="Viveka Borg" userId="f5168d16-210d-4a30-830d-3a66fdd1070b" providerId="ADAL" clId="{2127357E-C5F7-4CB5-B055-D479EEC0D1C7}" dt="2026-04-02T10:56:44.159" v="475"/>
        <pc:sldMkLst>
          <pc:docMk/>
          <pc:sldMk cId="2503328143" sldId="338"/>
        </pc:sldMkLst>
        <pc:picChg chg="add mod">
          <ac:chgData name="Viveka Borg" userId="f5168d16-210d-4a30-830d-3a66fdd1070b" providerId="ADAL" clId="{2127357E-C5F7-4CB5-B055-D479EEC0D1C7}" dt="2026-04-02T10:56:44.159" v="475"/>
          <ac:picMkLst>
            <pc:docMk/>
            <pc:sldMk cId="2503328143" sldId="338"/>
            <ac:picMk id="8" creationId="{723A4500-4EDD-C438-2349-1C37D56EE4E2}"/>
          </ac:picMkLst>
        </pc:picChg>
      </pc:sldChg>
      <pc:sldChg chg="addSp delSp modSp mod modNotesTx">
        <pc:chgData name="Viveka Borg" userId="f5168d16-210d-4a30-830d-3a66fdd1070b" providerId="ADAL" clId="{2127357E-C5F7-4CB5-B055-D479EEC0D1C7}" dt="2026-04-02T10:55:20.018" v="457"/>
        <pc:sldMkLst>
          <pc:docMk/>
          <pc:sldMk cId="172736949" sldId="340"/>
        </pc:sldMkLst>
        <pc:picChg chg="add mod">
          <ac:chgData name="Viveka Borg" userId="f5168d16-210d-4a30-830d-3a66fdd1070b" providerId="ADAL" clId="{2127357E-C5F7-4CB5-B055-D479EEC0D1C7}" dt="2026-04-02T10:55:20.018" v="457"/>
          <ac:picMkLst>
            <pc:docMk/>
            <pc:sldMk cId="172736949" sldId="340"/>
            <ac:picMk id="6" creationId="{7697F582-0875-93FA-BE25-2D4CDBA3853D}"/>
          </ac:picMkLst>
        </pc:picChg>
      </pc:sldChg>
      <pc:sldChg chg="addSp delSp modSp mod modNotesTx">
        <pc:chgData name="Viveka Borg" userId="f5168d16-210d-4a30-830d-3a66fdd1070b" providerId="ADAL" clId="{2127357E-C5F7-4CB5-B055-D479EEC0D1C7}" dt="2026-04-02T10:56:26.185" v="470"/>
        <pc:sldMkLst>
          <pc:docMk/>
          <pc:sldMk cId="1198179808" sldId="345"/>
        </pc:sldMkLst>
        <pc:picChg chg="add mod">
          <ac:chgData name="Viveka Borg" userId="f5168d16-210d-4a30-830d-3a66fdd1070b" providerId="ADAL" clId="{2127357E-C5F7-4CB5-B055-D479EEC0D1C7}" dt="2026-04-02T10:56:26.185" v="470"/>
          <ac:picMkLst>
            <pc:docMk/>
            <pc:sldMk cId="1198179808" sldId="345"/>
            <ac:picMk id="10" creationId="{0C4B9C22-E694-25C7-85BF-3BCC5F834665}"/>
          </ac:picMkLst>
        </pc:picChg>
      </pc:sldChg>
      <pc:sldChg chg="addSp delSp modSp mod modNotesTx">
        <pc:chgData name="Viveka Borg" userId="f5168d16-210d-4a30-830d-3a66fdd1070b" providerId="ADAL" clId="{2127357E-C5F7-4CB5-B055-D479EEC0D1C7}" dt="2026-04-02T10:56:51.068" v="477"/>
        <pc:sldMkLst>
          <pc:docMk/>
          <pc:sldMk cId="663169241" sldId="347"/>
        </pc:sldMkLst>
        <pc:spChg chg="mod">
          <ac:chgData name="Viveka Borg" userId="f5168d16-210d-4a30-830d-3a66fdd1070b" providerId="ADAL" clId="{2127357E-C5F7-4CB5-B055-D479EEC0D1C7}" dt="2026-04-01T14:20:00.711" v="213" actId="20577"/>
          <ac:spMkLst>
            <pc:docMk/>
            <pc:sldMk cId="663169241" sldId="347"/>
            <ac:spMk id="3" creationId="{BBAC39F5-4F39-C949-65FF-E4F306B01E08}"/>
          </ac:spMkLst>
        </pc:spChg>
        <pc:picChg chg="add mod">
          <ac:chgData name="Viveka Borg" userId="f5168d16-210d-4a30-830d-3a66fdd1070b" providerId="ADAL" clId="{2127357E-C5F7-4CB5-B055-D479EEC0D1C7}" dt="2026-04-02T10:56:51.068" v="477"/>
          <ac:picMkLst>
            <pc:docMk/>
            <pc:sldMk cId="663169241" sldId="347"/>
            <ac:picMk id="8" creationId="{252645C2-F287-5530-F100-FA47EE933CD8}"/>
          </ac:picMkLst>
        </pc:picChg>
      </pc:sldChg>
      <pc:sldChg chg="addSp delSp modSp mod">
        <pc:chgData name="Viveka Borg" userId="f5168d16-210d-4a30-830d-3a66fdd1070b" providerId="ADAL" clId="{2127357E-C5F7-4CB5-B055-D479EEC0D1C7}" dt="2026-04-02T10:57:13.755" v="483"/>
        <pc:sldMkLst>
          <pc:docMk/>
          <pc:sldMk cId="1147835353" sldId="357"/>
        </pc:sldMkLst>
        <pc:picChg chg="add mod">
          <ac:chgData name="Viveka Borg" userId="f5168d16-210d-4a30-830d-3a66fdd1070b" providerId="ADAL" clId="{2127357E-C5F7-4CB5-B055-D479EEC0D1C7}" dt="2026-04-02T10:57:13.755" v="483"/>
          <ac:picMkLst>
            <pc:docMk/>
            <pc:sldMk cId="1147835353" sldId="357"/>
            <ac:picMk id="7" creationId="{D3F827DB-BBA7-B730-9725-CF58BFFF959E}"/>
          </ac:picMkLst>
        </pc:picChg>
      </pc:sldChg>
      <pc:sldChg chg="addSp modSp add">
        <pc:chgData name="Viveka Borg" userId="f5168d16-210d-4a30-830d-3a66fdd1070b" providerId="ADAL" clId="{2127357E-C5F7-4CB5-B055-D479EEC0D1C7}" dt="2026-04-02T10:56:03.869" v="464"/>
        <pc:sldMkLst>
          <pc:docMk/>
          <pc:sldMk cId="4201380377" sldId="358"/>
        </pc:sldMkLst>
        <pc:picChg chg="add mod">
          <ac:chgData name="Viveka Borg" userId="f5168d16-210d-4a30-830d-3a66fdd1070b" providerId="ADAL" clId="{2127357E-C5F7-4CB5-B055-D479EEC0D1C7}" dt="2026-04-02T10:56:03.869" v="464"/>
          <ac:picMkLst>
            <pc:docMk/>
            <pc:sldMk cId="4201380377" sldId="358"/>
            <ac:picMk id="2" creationId="{D7AB6A75-4105-7635-1A4D-6D9114DCBE81}"/>
          </ac:picMkLst>
        </pc:picChg>
      </pc:sldChg>
      <pc:sldChg chg="addSp modSp add">
        <pc:chgData name="Viveka Borg" userId="f5168d16-210d-4a30-830d-3a66fdd1070b" providerId="ADAL" clId="{2127357E-C5F7-4CB5-B055-D479EEC0D1C7}" dt="2026-04-02T10:57:21.172" v="485"/>
        <pc:sldMkLst>
          <pc:docMk/>
          <pc:sldMk cId="459339754" sldId="359"/>
        </pc:sldMkLst>
        <pc:picChg chg="add mod">
          <ac:chgData name="Viveka Borg" userId="f5168d16-210d-4a30-830d-3a66fdd1070b" providerId="ADAL" clId="{2127357E-C5F7-4CB5-B055-D479EEC0D1C7}" dt="2026-04-02T10:57:21.172" v="485"/>
          <ac:picMkLst>
            <pc:docMk/>
            <pc:sldMk cId="459339754" sldId="359"/>
            <ac:picMk id="2" creationId="{D88AF585-AAB5-1DDD-31AF-1C23B78B46AA}"/>
          </ac:picMkLst>
        </pc:picChg>
      </pc:sldChg>
      <pc:sldChg chg="addSp modSp add">
        <pc:chgData name="Viveka Borg" userId="f5168d16-210d-4a30-830d-3a66fdd1070b" providerId="ADAL" clId="{2127357E-C5F7-4CB5-B055-D479EEC0D1C7}" dt="2026-04-02T10:57:17.563" v="484"/>
        <pc:sldMkLst>
          <pc:docMk/>
          <pc:sldMk cId="306723690" sldId="360"/>
        </pc:sldMkLst>
        <pc:picChg chg="add mod">
          <ac:chgData name="Viveka Borg" userId="f5168d16-210d-4a30-830d-3a66fdd1070b" providerId="ADAL" clId="{2127357E-C5F7-4CB5-B055-D479EEC0D1C7}" dt="2026-04-02T10:57:17.563" v="484"/>
          <ac:picMkLst>
            <pc:docMk/>
            <pc:sldMk cId="306723690" sldId="360"/>
            <ac:picMk id="2" creationId="{31D73B11-0D57-5269-C48A-8242AEB5AF30}"/>
          </ac:picMkLst>
        </pc:picChg>
      </pc:sldChg>
      <pc:sldChg chg="addSp delSp modSp add mod">
        <pc:chgData name="Viveka Borg" userId="f5168d16-210d-4a30-830d-3a66fdd1070b" providerId="ADAL" clId="{2127357E-C5F7-4CB5-B055-D479EEC0D1C7}" dt="2026-04-02T10:57:49.024" v="491"/>
        <pc:sldMkLst>
          <pc:docMk/>
          <pc:sldMk cId="1086794884" sldId="361"/>
        </pc:sldMkLst>
        <pc:picChg chg="add mod">
          <ac:chgData name="Viveka Borg" userId="f5168d16-210d-4a30-830d-3a66fdd1070b" providerId="ADAL" clId="{2127357E-C5F7-4CB5-B055-D479EEC0D1C7}" dt="2026-04-02T10:57:49.024" v="491"/>
          <ac:picMkLst>
            <pc:docMk/>
            <pc:sldMk cId="1086794884" sldId="361"/>
            <ac:picMk id="8" creationId="{493DCD39-4963-DE30-061E-81EE7E11524F}"/>
          </ac:picMkLst>
        </pc:picChg>
      </pc:sldChg>
    </pc:docChg>
  </pc:docChgLst>
  <pc:docChgLst>
    <pc:chgData name="Viveka Borg" userId="S::viveka.borg@folksam.se::f5168d16-210d-4a30-830d-3a66fdd1070b" providerId="AD" clId="Web-{92EF0F61-D6EB-4828-8D78-83CFE26309F9}"/>
    <pc:docChg chg="modSld">
      <pc:chgData name="Viveka Borg" userId="S::viveka.borg@folksam.se::f5168d16-210d-4a30-830d-3a66fdd1070b" providerId="AD" clId="Web-{92EF0F61-D6EB-4828-8D78-83CFE26309F9}" dt="2026-04-02T10:50:34.786" v="29" actId="14100"/>
      <pc:docMkLst>
        <pc:docMk/>
      </pc:docMkLst>
      <pc:sldChg chg="addSp delSp modSp">
        <pc:chgData name="Viveka Borg" userId="S::viveka.borg@folksam.se::f5168d16-210d-4a30-830d-3a66fdd1070b" providerId="AD" clId="Web-{92EF0F61-D6EB-4828-8D78-83CFE26309F9}" dt="2026-04-02T10:50:34.786" v="29" actId="14100"/>
        <pc:sldMkLst>
          <pc:docMk/>
          <pc:sldMk cId="873232756" sldId="33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8EEA64-D9C5-46D8-AFF8-34C2389945FF}" type="datetimeFigureOut">
              <a:rPr lang="sv-SE" smtClean="0"/>
              <a:t>2026-04-08</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F826BE-2034-4B4F-9E12-7802A87B26F2}" type="slidenum">
              <a:rPr lang="sv-SE" smtClean="0"/>
              <a:t>‹#›</a:t>
            </a:fld>
            <a:endParaRPr lang="sv-SE"/>
          </a:p>
        </p:txBody>
      </p:sp>
    </p:spTree>
    <p:extLst>
      <p:ext uri="{BB962C8B-B14F-4D97-AF65-F5344CB8AC3E}">
        <p14:creationId xmlns:p14="http://schemas.microsoft.com/office/powerpoint/2010/main" val="183216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1</a:t>
            </a:fld>
            <a:endParaRPr lang="sv-SE"/>
          </a:p>
        </p:txBody>
      </p:sp>
    </p:spTree>
    <p:extLst>
      <p:ext uri="{BB962C8B-B14F-4D97-AF65-F5344CB8AC3E}">
        <p14:creationId xmlns:p14="http://schemas.microsoft.com/office/powerpoint/2010/main" val="2802173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r>
              <a:rPr lang="en-US" b="0" i="0" u="none" strike="noStrike" dirty="0">
                <a:solidFill>
                  <a:srgbClr val="000000"/>
                </a:solidFill>
                <a:effectLst/>
                <a:latin typeface="Aptos" panose="020B0004020202020204" pitchFamily="34" charset="0"/>
              </a:rPr>
              <a:t> </a:t>
            </a:r>
            <a:r>
              <a:rPr lang="en-US" b="0" i="0" dirty="0">
                <a:solidFill>
                  <a:srgbClr val="444444"/>
                </a:solidFill>
                <a:effectLst/>
                <a:latin typeface="Aptos" panose="020B00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444444"/>
                </a:solidFill>
                <a:effectLst/>
                <a:latin typeface="Calibri" panose="020F0502020204030204" pitchFamily="34" charset="0"/>
              </a:rPr>
              <a:t>​</a:t>
            </a:r>
          </a:p>
          <a:p>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2</a:t>
            </a:fld>
            <a:endParaRPr lang="sv-SE"/>
          </a:p>
        </p:txBody>
      </p:sp>
    </p:spTree>
    <p:extLst>
      <p:ext uri="{BB962C8B-B14F-4D97-AF65-F5344CB8AC3E}">
        <p14:creationId xmlns:p14="http://schemas.microsoft.com/office/powerpoint/2010/main" val="1797367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Tack vare ditt fackförbund ingår de här försäkringarna i ditt medlemskap.</a:t>
            </a:r>
          </a:p>
        </p:txBody>
      </p:sp>
      <p:sp>
        <p:nvSpPr>
          <p:cNvPr id="4" name="Platshållare för bildnummer 3"/>
          <p:cNvSpPr>
            <a:spLocks noGrp="1"/>
          </p:cNvSpPr>
          <p:nvPr>
            <p:ph type="sldNum" sz="quarter" idx="5"/>
          </p:nvPr>
        </p:nvSpPr>
        <p:spPr/>
        <p:txBody>
          <a:bodyPr/>
          <a:lstStyle/>
          <a:p>
            <a:fld id="{8BF826BE-2034-4B4F-9E12-7802A87B26F2}" type="slidenum">
              <a:rPr lang="sv-SE" smtClean="0"/>
              <a:t>4</a:t>
            </a:fld>
            <a:endParaRPr lang="sv-SE"/>
          </a:p>
        </p:txBody>
      </p:sp>
    </p:spTree>
    <p:extLst>
      <p:ext uri="{BB962C8B-B14F-4D97-AF65-F5344CB8AC3E}">
        <p14:creationId xmlns:p14="http://schemas.microsoft.com/office/powerpoint/2010/main" val="3942543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Vilka hemförsäkringen gäller för?</a:t>
            </a:r>
          </a:p>
          <a:p>
            <a:r>
              <a:rPr lang="sv-SE" dirty="0">
                <a:effectLst/>
              </a:rPr>
              <a:t>Alla som är folkbokförda och bosatta på samma adress som medlemmen, förutsatt att de delar hushåll.</a:t>
            </a:r>
            <a:endParaRPr lang="sv-SE" dirty="0">
              <a:effectLst/>
              <a:ea typeface="Calibri"/>
              <a:cs typeface="Calibri"/>
            </a:endParaRPr>
          </a:p>
          <a:p>
            <a:endParaRPr lang="sv-SE" dirty="0">
              <a:effectLst/>
              <a:ea typeface="Calibri"/>
              <a:cs typeface="Calibri"/>
            </a:endParaRPr>
          </a:p>
          <a:p>
            <a:pPr algn="l"/>
            <a:r>
              <a:rPr lang="sv-SE" b="0" i="0" dirty="0">
                <a:effectLst/>
                <a:latin typeface="Sanchez-semibold"/>
              </a:rPr>
              <a:t>Det ingår kostnadsfri juridisk rådgivning i din hemförsäkring</a:t>
            </a:r>
          </a:p>
          <a:p>
            <a:pPr algn="l"/>
            <a:r>
              <a:rPr lang="sv-SE" b="0" i="0" dirty="0">
                <a:effectLst/>
                <a:latin typeface="Sanchez-semibold"/>
              </a:rPr>
              <a:t>Det är svårt att ha koll på alla bestämmelser inom familjejuridiken. Ibland kan du behöva ta juridisk hjälp för att komma vidare i livet.</a:t>
            </a:r>
          </a:p>
          <a:p>
            <a:pPr algn="l"/>
            <a:r>
              <a:rPr lang="sv-SE" b="0" i="0" dirty="0">
                <a:effectLst/>
                <a:latin typeface="Sanchez"/>
              </a:rPr>
              <a:t>För medlem ingår 3</a:t>
            </a:r>
            <a:r>
              <a:rPr lang="sv-SE" b="1" i="0" dirty="0">
                <a:effectLst/>
                <a:latin typeface="Sanchez"/>
              </a:rPr>
              <a:t> </a:t>
            </a:r>
            <a:r>
              <a:rPr lang="sv-SE" b="0" i="0" dirty="0">
                <a:effectLst/>
                <a:latin typeface="Sanchez"/>
              </a:rPr>
              <a:t>timmar juridisk rådgivning. Den juridiska rådgivningen är kopplad till den hemförsäkring som ingår i ditt medlemskap. Det betyder bland annat att rådgivningen gäller även för andra personer som omfattas av medlemmens hemförsäkring.</a:t>
            </a:r>
          </a:p>
          <a:p>
            <a:endParaRPr lang="sv-SE" dirty="0">
              <a:ea typeface="Calibri"/>
              <a:cs typeface="Calibri"/>
            </a:endParaRPr>
          </a:p>
          <a:p>
            <a:pPr marL="171450" indent="-171450">
              <a:buFont typeface="Arial" panose="020B0604020202020204" pitchFamily="34" charset="0"/>
              <a:buChar char="•"/>
            </a:pPr>
            <a:endParaRPr lang="sv-SE" dirty="0">
              <a:ea typeface="Calibri"/>
              <a:cs typeface="Calibri"/>
            </a:endParaRPr>
          </a:p>
          <a:p>
            <a:pPr marL="171450" indent="-171450">
              <a:buFont typeface="Arial" panose="020B0604020202020204" pitchFamily="34" charset="0"/>
              <a:buChar char="•"/>
            </a:pPr>
            <a:r>
              <a:rPr lang="sv-SE" dirty="0"/>
              <a:t>Egendomsskydd – Skydd för dina saker</a:t>
            </a:r>
            <a:endParaRPr lang="sv-SE" dirty="0">
              <a:ea typeface="Calibri"/>
              <a:cs typeface="Calibri"/>
            </a:endParaRPr>
          </a:p>
          <a:p>
            <a:pPr marL="171450" indent="-171450">
              <a:buFont typeface="Arial" panose="020B0604020202020204" pitchFamily="34" charset="0"/>
              <a:buChar char="•"/>
            </a:pPr>
            <a:r>
              <a:rPr lang="sv-SE" dirty="0"/>
              <a:t>Reseskydd – Skydd om du blir sjuk eller skadad på resan + skydd vid vissa förseningar</a:t>
            </a:r>
            <a:endParaRPr lang="sv-SE" dirty="0">
              <a:ea typeface="Calibri"/>
              <a:cs typeface="Calibri"/>
            </a:endParaRPr>
          </a:p>
          <a:p>
            <a:pPr marL="171450" indent="-171450">
              <a:buFont typeface="Arial" panose="020B0604020202020204" pitchFamily="34" charset="0"/>
              <a:buChar char="•"/>
            </a:pPr>
            <a:r>
              <a:rPr lang="sv-SE" dirty="0"/>
              <a:t>Överfallsskydd – Skydd om du blir utsatt för våld, ex misshandel</a:t>
            </a:r>
            <a:endParaRPr lang="sv-SE" dirty="0">
              <a:ea typeface="Calibri"/>
              <a:cs typeface="Calibri"/>
            </a:endParaRPr>
          </a:p>
          <a:p>
            <a:pPr marL="171450" indent="-171450">
              <a:buFont typeface="Arial" panose="020B0604020202020204" pitchFamily="34" charset="0"/>
              <a:buChar char="•"/>
            </a:pPr>
            <a:r>
              <a:rPr lang="sv-SE" dirty="0"/>
              <a:t>Ansvarsförsäkring – Skydd om du råkar skada en annan person eller en annan persons egendom och blir krävd på skadestånd</a:t>
            </a:r>
            <a:endParaRPr lang="sv-SE" dirty="0">
              <a:ea typeface="Calibri"/>
              <a:cs typeface="Calibri"/>
            </a:endParaRPr>
          </a:p>
          <a:p>
            <a:pPr marL="171450" indent="-171450">
              <a:buFont typeface="Arial" panose="020B0604020202020204" pitchFamily="34" charset="0"/>
              <a:buChar char="•"/>
            </a:pPr>
            <a:r>
              <a:rPr lang="sv-SE" dirty="0"/>
              <a:t>Rättsskyddsförsäkring – Skydd för ombuds- och rättegångskostnader om du hamnar i rättstvist med någon</a:t>
            </a:r>
            <a:endParaRPr lang="sv-SE" dirty="0">
              <a:ea typeface="Calibri"/>
              <a:cs typeface="Calibri"/>
            </a:endParaRPr>
          </a:p>
          <a:p>
            <a:pPr marL="171450" indent="-171450">
              <a:buFont typeface="Arial" panose="020B0604020202020204" pitchFamily="34" charset="0"/>
              <a:buChar char="•"/>
            </a:pPr>
            <a:r>
              <a:rPr lang="sv-SE" dirty="0"/>
              <a:t>ID-stöld – Hjälp om någon stulit din identitet och ex handlat varor och tagit lån i ditt namn</a:t>
            </a:r>
            <a:endParaRPr lang="sv-SE" dirty="0">
              <a:ea typeface="Calibri"/>
              <a:cs typeface="Calibri"/>
            </a:endParaRPr>
          </a:p>
          <a:p>
            <a:pPr marL="171450" indent="-171450">
              <a:buFont typeface="Arial" panose="020B0604020202020204" pitchFamily="34" charset="0"/>
              <a:buChar char="•"/>
            </a:pPr>
            <a:r>
              <a:rPr lang="sv-SE" dirty="0"/>
              <a:t>Kristerapi – Hjälp av en terapeut om du är med om en traumatisk händelse som hemförsäkringen gäller för, ex brand eller överfall</a:t>
            </a:r>
            <a:endParaRPr lang="sv-SE" dirty="0">
              <a:ea typeface="Calibri"/>
              <a:cs typeface="Calibri"/>
            </a:endParaRPr>
          </a:p>
          <a:p>
            <a:endParaRPr lang="sv-SE" dirty="0">
              <a:ea typeface="Calibri"/>
              <a:cs typeface="Calibri"/>
            </a:endParaRPr>
          </a:p>
        </p:txBody>
      </p:sp>
      <p:sp>
        <p:nvSpPr>
          <p:cNvPr id="4" name="Platshållare för bildnummer 3"/>
          <p:cNvSpPr>
            <a:spLocks noGrp="1"/>
          </p:cNvSpPr>
          <p:nvPr>
            <p:ph type="sldNum" sz="quarter" idx="5"/>
          </p:nvPr>
        </p:nvSpPr>
        <p:spPr/>
        <p:txBody>
          <a:bodyPr/>
          <a:lstStyle/>
          <a:p>
            <a:fld id="{8BF826BE-2034-4B4F-9E12-7802A87B26F2}" type="slidenum">
              <a:rPr lang="sv-SE" smtClean="0"/>
              <a:t>5</a:t>
            </a:fld>
            <a:endParaRPr lang="sv-SE"/>
          </a:p>
        </p:txBody>
      </p:sp>
    </p:spTree>
    <p:extLst>
      <p:ext uri="{BB962C8B-B14F-4D97-AF65-F5344CB8AC3E}">
        <p14:creationId xmlns:p14="http://schemas.microsoft.com/office/powerpoint/2010/main" val="3469220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i="0">
                <a:solidFill>
                  <a:srgbClr val="22252B"/>
                </a:solidFill>
                <a:effectLst/>
                <a:latin typeface="Sanchez-semibold"/>
              </a:rPr>
              <a:t>Vet du vad som gäller om du flyttar ihop, gifter dig eller hamnar i en tvist? Juridik kan vara svårt att förstå, med juridisk rådgivning kan du få hjälp.</a:t>
            </a:r>
            <a:endParaRPr lang="sv-SE"/>
          </a:p>
        </p:txBody>
      </p:sp>
      <p:sp>
        <p:nvSpPr>
          <p:cNvPr id="4" name="Platshållare för bildnummer 3"/>
          <p:cNvSpPr>
            <a:spLocks noGrp="1"/>
          </p:cNvSpPr>
          <p:nvPr>
            <p:ph type="sldNum" sz="quarter" idx="5"/>
          </p:nvPr>
        </p:nvSpPr>
        <p:spPr/>
        <p:txBody>
          <a:bodyPr/>
          <a:lstStyle/>
          <a:p>
            <a:fld id="{8BF826BE-2034-4B4F-9E12-7802A87B26F2}" type="slidenum">
              <a:rPr lang="sv-SE" smtClean="0"/>
              <a:t>6</a:t>
            </a:fld>
            <a:endParaRPr lang="sv-SE"/>
          </a:p>
        </p:txBody>
      </p:sp>
    </p:spTree>
    <p:extLst>
      <p:ext uri="{BB962C8B-B14F-4D97-AF65-F5344CB8AC3E}">
        <p14:creationId xmlns:p14="http://schemas.microsoft.com/office/powerpoint/2010/main" val="6441559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Bef>
                <a:spcPts val="200"/>
              </a:spcBef>
            </a:pPr>
            <a:r>
              <a:rPr lang="sv-SE" sz="1200" b="1" dirty="0">
                <a:effectLst/>
                <a:latin typeface="Calibri Light"/>
                <a:ea typeface="Yu Gothic Light"/>
                <a:cs typeface="Calibri Light"/>
              </a:rPr>
              <a:t>Exempel</a:t>
            </a:r>
          </a:p>
          <a:p>
            <a:pPr>
              <a:lnSpc>
                <a:spcPct val="107000"/>
              </a:lnSpc>
              <a:spcBef>
                <a:spcPts val="200"/>
              </a:spcBef>
            </a:pPr>
            <a:endParaRPr lang="sv-SE" sz="1200" b="1" dirty="0">
              <a:effectLst/>
              <a:latin typeface="Calibri Light" panose="020F0302020204030204" pitchFamily="34" charset="0"/>
              <a:ea typeface="Yu Gothic Light" panose="020B0300000000000000" pitchFamily="34" charset="-128"/>
              <a:cs typeface="Calibri Light"/>
            </a:endParaRPr>
          </a:p>
          <a:p>
            <a:pPr>
              <a:lnSpc>
                <a:spcPct val="107000"/>
              </a:lnSpc>
              <a:spcBef>
                <a:spcPts val="200"/>
              </a:spcBef>
            </a:pPr>
            <a:r>
              <a:rPr lang="sv-SE" sz="1200" b="1" dirty="0">
                <a:effectLst/>
                <a:latin typeface="Calibri Light"/>
                <a:ea typeface="Yu Gothic Light"/>
                <a:cs typeface="Calibri Light"/>
              </a:rPr>
              <a:t>Kollektiv hemförsäkring bas</a:t>
            </a:r>
          </a:p>
          <a:p>
            <a:pPr marL="342900" lvl="0" indent="-342900">
              <a:buFont typeface="Symbol" panose="05050102010706020507" pitchFamily="18" charset="2"/>
              <a:buChar char=""/>
            </a:pPr>
            <a:r>
              <a:rPr lang="sv-SE" sz="1200" b="0" dirty="0">
                <a:effectLst/>
                <a:latin typeface="Calibri"/>
                <a:ea typeface="Times New Roman" panose="02020603050405020304" pitchFamily="18" charset="0"/>
                <a:cs typeface="Calibri"/>
              </a:rPr>
              <a:t>Cykelstöld, vi ersätter cykelstölder; </a:t>
            </a:r>
            <a:r>
              <a:rPr lang="sv-SE" sz="1200" b="0" err="1">
                <a:effectLst/>
                <a:latin typeface="Calibri"/>
                <a:ea typeface="Times New Roman" panose="02020603050405020304" pitchFamily="18" charset="0"/>
                <a:cs typeface="Calibri"/>
              </a:rPr>
              <a:t>elcykel</a:t>
            </a:r>
            <a:r>
              <a:rPr lang="sv-SE" sz="1200" b="0" dirty="0">
                <a:effectLst/>
                <a:latin typeface="Calibri"/>
                <a:ea typeface="Times New Roman" panose="02020603050405020304" pitchFamily="18" charset="0"/>
                <a:cs typeface="Calibri"/>
              </a:rPr>
              <a:t> (Max 250W och 25km/h) samt vanlig cykel (maxersättning för både </a:t>
            </a:r>
            <a:r>
              <a:rPr lang="sv-SE" sz="1200" b="0" err="1">
                <a:effectLst/>
                <a:latin typeface="Calibri"/>
                <a:ea typeface="Times New Roman" panose="02020603050405020304" pitchFamily="18" charset="0"/>
                <a:cs typeface="Calibri"/>
              </a:rPr>
              <a:t>elcykel</a:t>
            </a:r>
            <a:r>
              <a:rPr lang="sv-SE" sz="1200" b="0" dirty="0">
                <a:effectLst/>
                <a:latin typeface="Calibri"/>
                <a:ea typeface="Times New Roman" panose="02020603050405020304" pitchFamily="18" charset="0"/>
                <a:cs typeface="Calibri"/>
              </a:rPr>
              <a:t> och vanlig cykel är 20 000 kr)</a:t>
            </a:r>
            <a:endParaRPr lang="sv-SE" sz="1200" b="0">
              <a:effectLst/>
              <a:latin typeface="Calibri"/>
              <a:ea typeface="Times New Roman" panose="02020603050405020304" pitchFamily="18" charset="0"/>
              <a:cs typeface="Calibri"/>
            </a:endParaRPr>
          </a:p>
          <a:p>
            <a:pPr marL="342900" lvl="0" indent="-342900">
              <a:buFont typeface="Symbol" panose="05050102010706020507" pitchFamily="18" charset="2"/>
              <a:buChar char=""/>
            </a:pPr>
            <a:r>
              <a:rPr lang="sv-SE" sz="1200" b="0" dirty="0">
                <a:effectLst/>
                <a:latin typeface="Calibri"/>
                <a:ea typeface="Times New Roman" panose="02020603050405020304" pitchFamily="18" charset="0"/>
                <a:cs typeface="Calibri"/>
              </a:rPr>
              <a:t>Vi klassar även elsparkcyklar som cykel dock max 250w och maxhastighet 20 km/h. </a:t>
            </a:r>
          </a:p>
          <a:p>
            <a:pPr marL="342900" lvl="0" indent="-342900">
              <a:buFont typeface="Symbol" panose="05050102010706020507" pitchFamily="18" charset="2"/>
              <a:buChar char=""/>
            </a:pPr>
            <a:r>
              <a:rPr lang="sv-SE" sz="1200" b="0" dirty="0">
                <a:effectLst/>
                <a:latin typeface="Calibri"/>
                <a:ea typeface="Times New Roman" panose="02020603050405020304" pitchFamily="18" charset="0"/>
                <a:cs typeface="Calibri"/>
              </a:rPr>
              <a:t>Vi utgår från vad samma eller likvärdig cykel kostar i allmän handel och på det beloppet räknar vi av åldersavdrag samt självrisk 1 800 kr.</a:t>
            </a:r>
            <a:endParaRPr lang="sv-SE" sz="1200" b="0">
              <a:effectLst/>
              <a:latin typeface="Calibri"/>
              <a:ea typeface="Times New Roman" panose="02020603050405020304" pitchFamily="18" charset="0"/>
              <a:cs typeface="Calibri"/>
            </a:endParaRPr>
          </a:p>
          <a:p>
            <a:endParaRPr lang="sv-SE" dirty="0">
              <a:ea typeface="Calibri"/>
              <a:cs typeface="Calibri"/>
            </a:endParaRPr>
          </a:p>
        </p:txBody>
      </p:sp>
      <p:sp>
        <p:nvSpPr>
          <p:cNvPr id="4" name="Platshållare för bildnummer 3"/>
          <p:cNvSpPr>
            <a:spLocks noGrp="1"/>
          </p:cNvSpPr>
          <p:nvPr>
            <p:ph type="sldNum" sz="quarter" idx="5"/>
          </p:nvPr>
        </p:nvSpPr>
        <p:spPr/>
        <p:txBody>
          <a:bodyPr/>
          <a:lstStyle/>
          <a:p>
            <a:fld id="{32B8F7C9-FBDD-47A0-B9D7-977B78E559D4}" type="slidenum">
              <a:rPr lang="sv-SE" smtClean="0"/>
              <a:pPr/>
              <a:t>7</a:t>
            </a:fld>
            <a:endParaRPr lang="sv-SE"/>
          </a:p>
        </p:txBody>
      </p:sp>
    </p:spTree>
    <p:extLst>
      <p:ext uri="{BB962C8B-B14F-4D97-AF65-F5344CB8AC3E}">
        <p14:creationId xmlns:p14="http://schemas.microsoft.com/office/powerpoint/2010/main" val="37320157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Bef>
                <a:spcPts val="200"/>
              </a:spcBef>
            </a:pPr>
            <a:r>
              <a:rPr lang="sv-SE" sz="1200" b="1" dirty="0">
                <a:effectLst/>
                <a:latin typeface="Calibri Light"/>
                <a:ea typeface="Yu Gothic Light"/>
                <a:cs typeface="Calibri Light"/>
              </a:rPr>
              <a:t>Exempel</a:t>
            </a:r>
          </a:p>
          <a:p>
            <a:pPr>
              <a:lnSpc>
                <a:spcPct val="107000"/>
              </a:lnSpc>
              <a:spcBef>
                <a:spcPts val="200"/>
              </a:spcBef>
            </a:pPr>
            <a:endParaRPr lang="sv-SE" sz="1200" b="1" dirty="0">
              <a:effectLst/>
              <a:latin typeface="Calibri Light" panose="020F0302020204030204" pitchFamily="34" charset="0"/>
              <a:ea typeface="Yu Gothic Light" panose="020B0300000000000000" pitchFamily="34" charset="-128"/>
              <a:cs typeface="Calibri Light"/>
            </a:endParaRPr>
          </a:p>
          <a:p>
            <a:pPr>
              <a:lnSpc>
                <a:spcPct val="107000"/>
              </a:lnSpc>
              <a:spcBef>
                <a:spcPts val="200"/>
              </a:spcBef>
            </a:pPr>
            <a:r>
              <a:rPr lang="sv-SE" sz="1200" b="1" dirty="0">
                <a:effectLst/>
                <a:latin typeface="Calibri Light"/>
                <a:ea typeface="Yu Gothic Light"/>
                <a:cs typeface="Calibri Light"/>
              </a:rPr>
              <a:t>Hemförsäkring reseskydd</a:t>
            </a:r>
          </a:p>
          <a:p>
            <a:pPr marL="342900" lvl="0" indent="-342900">
              <a:buFont typeface="Symbol" panose="05050102010706020507" pitchFamily="18" charset="2"/>
              <a:buChar char=""/>
            </a:pPr>
            <a:r>
              <a:rPr lang="sv-SE" sz="1200" dirty="0">
                <a:effectLst/>
                <a:latin typeface="Calibri"/>
                <a:ea typeface="Times New Roman" panose="02020603050405020304" pitchFamily="18" charset="0"/>
                <a:cs typeface="Calibri"/>
              </a:rPr>
              <a:t>Leif är på resa till Spanien</a:t>
            </a:r>
            <a:endParaRPr lang="sv-SE" sz="1200">
              <a:effectLst/>
              <a:latin typeface="Calibri"/>
              <a:ea typeface="Times New Roman" panose="02020603050405020304" pitchFamily="18" charset="0"/>
              <a:cs typeface="Calibri"/>
            </a:endParaRPr>
          </a:p>
          <a:p>
            <a:pPr marL="342900" lvl="0" indent="-342900">
              <a:buFont typeface="Symbol" panose="05050102010706020507" pitchFamily="18" charset="2"/>
              <a:buChar char=""/>
            </a:pPr>
            <a:r>
              <a:rPr lang="sv-SE" sz="1200" dirty="0">
                <a:effectLst/>
                <a:latin typeface="Calibri"/>
                <a:ea typeface="Times New Roman" panose="02020603050405020304" pitchFamily="18" charset="0"/>
                <a:cs typeface="Calibri"/>
              </a:rPr>
              <a:t>Under resan blir han magsjuk. Han uppsöker läkare, får vård och behandling.</a:t>
            </a:r>
            <a:endParaRPr lang="sv-SE" sz="1200">
              <a:effectLst/>
              <a:latin typeface="Calibri"/>
              <a:ea typeface="Times New Roman" panose="02020603050405020304" pitchFamily="18" charset="0"/>
              <a:cs typeface="Calibri"/>
            </a:endParaRPr>
          </a:p>
          <a:p>
            <a:pPr marL="342900" lvl="0" indent="-342900">
              <a:buFont typeface="Symbol" panose="05050102010706020507" pitchFamily="18" charset="2"/>
              <a:buChar char=""/>
            </a:pPr>
            <a:r>
              <a:rPr lang="sv-SE" sz="1200" dirty="0">
                <a:effectLst/>
                <a:latin typeface="Calibri"/>
                <a:ea typeface="Times New Roman" panose="02020603050405020304" pitchFamily="18" charset="0"/>
                <a:cs typeface="Calibri"/>
              </a:rPr>
              <a:t>Han är väldigt medtagen och blir sängliggande i tre dagar.</a:t>
            </a:r>
            <a:endParaRPr lang="sv-SE" sz="1200">
              <a:effectLst/>
              <a:latin typeface="Calibri"/>
              <a:ea typeface="Times New Roman" panose="02020603050405020304" pitchFamily="18" charset="0"/>
              <a:cs typeface="Calibri"/>
            </a:endParaRPr>
          </a:p>
          <a:p>
            <a:pPr marL="342900" lvl="0" indent="-342900">
              <a:buFont typeface="Symbol" panose="05050102010706020507" pitchFamily="18" charset="2"/>
              <a:buChar char=""/>
            </a:pPr>
            <a:r>
              <a:rPr lang="sv-SE" sz="1200" dirty="0">
                <a:effectLst/>
                <a:latin typeface="Calibri"/>
                <a:ea typeface="Times New Roman" panose="02020603050405020304" pitchFamily="18" charset="0"/>
                <a:cs typeface="Calibri"/>
              </a:rPr>
              <a:t>Försäkringen kan ge ersättning för tre dagar outnyttjade resekostnader.</a:t>
            </a:r>
            <a:endParaRPr lang="sv-SE" sz="1200">
              <a:effectLst/>
              <a:latin typeface="Calibri"/>
              <a:ea typeface="Times New Roman" panose="02020603050405020304" pitchFamily="18" charset="0"/>
              <a:cs typeface="Calibri"/>
            </a:endParaRPr>
          </a:p>
          <a:p>
            <a:pPr marL="342900" lvl="0" indent="-342900">
              <a:buFont typeface="Symbol" panose="05050102010706020507" pitchFamily="18" charset="2"/>
              <a:buChar char=""/>
            </a:pPr>
            <a:r>
              <a:rPr lang="sv-SE" sz="1200" dirty="0">
                <a:effectLst/>
                <a:latin typeface="Calibri"/>
                <a:ea typeface="Times New Roman" panose="02020603050405020304" pitchFamily="18" charset="0"/>
                <a:cs typeface="Calibri"/>
              </a:rPr>
              <a:t>Vårdkostnader kan försäkringen ersätta men dock inte i ett EU-land som Spanien. Då är det Försäkringskassan som i stället lämnar ersättning till Leif för vårdkostnaderna</a:t>
            </a:r>
            <a:endParaRPr lang="sv-SE" sz="1200">
              <a:effectLst/>
              <a:latin typeface="Calibri"/>
              <a:ea typeface="Times New Roman" panose="02020603050405020304" pitchFamily="18" charset="0"/>
              <a:cs typeface="Calibri"/>
            </a:endParaRPr>
          </a:p>
          <a:p>
            <a:endParaRPr lang="sv-SE" dirty="0">
              <a:ea typeface="Calibri"/>
              <a:cs typeface="Calibri"/>
            </a:endParaRPr>
          </a:p>
        </p:txBody>
      </p:sp>
      <p:sp>
        <p:nvSpPr>
          <p:cNvPr id="4" name="Platshållare för bildnummer 3"/>
          <p:cNvSpPr>
            <a:spLocks noGrp="1"/>
          </p:cNvSpPr>
          <p:nvPr>
            <p:ph type="sldNum" sz="quarter" idx="5"/>
          </p:nvPr>
        </p:nvSpPr>
        <p:spPr/>
        <p:txBody>
          <a:bodyPr/>
          <a:lstStyle/>
          <a:p>
            <a:fld id="{32B8F7C9-FBDD-47A0-B9D7-977B78E559D4}" type="slidenum">
              <a:rPr lang="sv-SE" smtClean="0"/>
              <a:pPr/>
              <a:t>8</a:t>
            </a:fld>
            <a:endParaRPr lang="sv-SE"/>
          </a:p>
        </p:txBody>
      </p:sp>
    </p:spTree>
    <p:extLst>
      <p:ext uri="{BB962C8B-B14F-4D97-AF65-F5344CB8AC3E}">
        <p14:creationId xmlns:p14="http://schemas.microsoft.com/office/powerpoint/2010/main" val="4082868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r>
              <a:rPr lang="sv-SE" b="0" i="0" dirty="0">
                <a:solidFill>
                  <a:srgbClr val="22252B"/>
                </a:solidFill>
                <a:effectLst/>
                <a:latin typeface="Sanchez-semibold"/>
              </a:rPr>
              <a:t>Vad är ett olycksfall?</a:t>
            </a:r>
          </a:p>
          <a:p>
            <a:pPr marL="171450" indent="-171450" algn="l">
              <a:buFont typeface="Arial" panose="020B0604020202020204" pitchFamily="34" charset="0"/>
              <a:buChar char="•"/>
            </a:pPr>
            <a:r>
              <a:rPr lang="sv-SE" b="0" i="0" dirty="0">
                <a:solidFill>
                  <a:srgbClr val="22252B"/>
                </a:solidFill>
                <a:effectLst/>
                <a:latin typeface="Sanchez"/>
              </a:rPr>
              <a:t>Med olycksfallsskada menas en kroppsskada som du drabbas av genom en oförutsedd plötslig yttre händelse.</a:t>
            </a:r>
          </a:p>
          <a:p>
            <a:endParaRPr lang="sv-SE" dirty="0"/>
          </a:p>
          <a:p>
            <a:pPr algn="l"/>
            <a:r>
              <a:rPr lang="sv-SE" b="0" i="0" dirty="0">
                <a:effectLst/>
                <a:latin typeface="Sanchez"/>
              </a:rPr>
              <a:t>Detta ingår i Medlemsolycksfall fritid genom ditt förbund:</a:t>
            </a:r>
          </a:p>
          <a:p>
            <a:pPr marL="171450" indent="-171450" algn="l">
              <a:buFont typeface="Arial" panose="020B0604020202020204" pitchFamily="34" charset="0"/>
              <a:buChar char="•"/>
            </a:pPr>
            <a:r>
              <a:rPr lang="sv-SE" b="0" i="0" dirty="0">
                <a:effectLst/>
                <a:latin typeface="Sanchez"/>
              </a:rPr>
              <a:t>Olycksfallsersättning</a:t>
            </a:r>
          </a:p>
          <a:p>
            <a:pPr marL="171450" indent="-171450" algn="l">
              <a:buFont typeface="Arial" panose="020B0604020202020204" pitchFamily="34" charset="0"/>
              <a:buChar char="•"/>
            </a:pPr>
            <a:r>
              <a:rPr lang="sv-SE" b="0" i="0" dirty="0">
                <a:effectLst/>
                <a:latin typeface="Sanchez"/>
              </a:rPr>
              <a:t>Sjukhusvistelse och korttidsboende</a:t>
            </a:r>
          </a:p>
          <a:p>
            <a:pPr marL="171450" indent="-171450" algn="l">
              <a:buFont typeface="Arial" panose="020B0604020202020204" pitchFamily="34" charset="0"/>
              <a:buChar char="•"/>
            </a:pPr>
            <a:r>
              <a:rPr lang="sv-SE" b="0" i="0" dirty="0">
                <a:effectLst/>
                <a:latin typeface="Sanchez"/>
              </a:rPr>
              <a:t>Rehabilitering</a:t>
            </a:r>
          </a:p>
          <a:p>
            <a:pPr marL="171450" indent="-171450" algn="l">
              <a:buFont typeface="Arial" panose="020B0604020202020204" pitchFamily="34" charset="0"/>
              <a:buChar char="•"/>
            </a:pPr>
            <a:r>
              <a:rPr lang="sv-SE" b="0" i="0" dirty="0">
                <a:effectLst/>
                <a:latin typeface="Sanchez"/>
              </a:rPr>
              <a:t>Övriga kostnader</a:t>
            </a:r>
          </a:p>
          <a:p>
            <a:pPr marL="171450" indent="-171450" algn="l">
              <a:buFont typeface="Arial" panose="020B0604020202020204" pitchFamily="34" charset="0"/>
              <a:buChar char="•"/>
            </a:pPr>
            <a:r>
              <a:rPr lang="sv-SE" b="0" i="0" dirty="0">
                <a:effectLst/>
                <a:latin typeface="Sanchez"/>
              </a:rPr>
              <a:t>Kristerapi</a:t>
            </a:r>
          </a:p>
          <a:p>
            <a:pPr marL="171450" indent="-171450" algn="l">
              <a:buFont typeface="Arial" panose="020B0604020202020204" pitchFamily="34" charset="0"/>
              <a:buChar char="•"/>
            </a:pPr>
            <a:r>
              <a:rPr lang="sv-SE" b="0" i="0" dirty="0">
                <a:effectLst/>
                <a:latin typeface="Sanchez"/>
              </a:rPr>
              <a:t>Medicinsk invaliditet</a:t>
            </a:r>
          </a:p>
          <a:p>
            <a:pPr marL="171450" indent="-171450" algn="l">
              <a:buFont typeface="Arial" panose="020B0604020202020204" pitchFamily="34" charset="0"/>
              <a:buChar char="•"/>
            </a:pPr>
            <a:r>
              <a:rPr lang="sv-SE" b="0" i="0" dirty="0">
                <a:effectLst/>
                <a:latin typeface="Sanchez"/>
              </a:rPr>
              <a:t>Kroppsskada</a:t>
            </a:r>
          </a:p>
          <a:p>
            <a:pPr marL="171450" indent="-171450" algn="l">
              <a:buFont typeface="Arial" panose="020B0604020202020204" pitchFamily="34" charset="0"/>
              <a:buChar char="•"/>
            </a:pPr>
            <a:r>
              <a:rPr lang="sv-SE" b="0" i="0" dirty="0">
                <a:effectLst/>
                <a:latin typeface="Sanchez"/>
              </a:rPr>
              <a:t>Akutersättning</a:t>
            </a:r>
          </a:p>
          <a:p>
            <a:pPr marL="171450" indent="-171450" algn="l">
              <a:buFont typeface="Arial" panose="020B0604020202020204" pitchFamily="34" charset="0"/>
              <a:buChar char="•"/>
            </a:pPr>
            <a:r>
              <a:rPr lang="sv-SE" b="0" i="0" dirty="0">
                <a:effectLst/>
                <a:latin typeface="Sanchez"/>
              </a:rPr>
              <a:t>Tandskadekostnader</a:t>
            </a:r>
          </a:p>
          <a:p>
            <a:endParaRPr lang="sv-SE" dirty="0">
              <a:ea typeface="Calibri"/>
              <a:cs typeface="Calibri"/>
            </a:endParaRPr>
          </a:p>
        </p:txBody>
      </p:sp>
      <p:sp>
        <p:nvSpPr>
          <p:cNvPr id="4" name="Platshållare för bildnummer 3"/>
          <p:cNvSpPr>
            <a:spLocks noGrp="1"/>
          </p:cNvSpPr>
          <p:nvPr>
            <p:ph type="sldNum" sz="quarter" idx="5"/>
          </p:nvPr>
        </p:nvSpPr>
        <p:spPr/>
        <p:txBody>
          <a:bodyPr/>
          <a:lstStyle/>
          <a:p>
            <a:fld id="{8BF826BE-2034-4B4F-9E12-7802A87B26F2}" type="slidenum">
              <a:rPr lang="sv-SE" smtClean="0"/>
              <a:t>9</a:t>
            </a:fld>
            <a:endParaRPr lang="sv-SE"/>
          </a:p>
        </p:txBody>
      </p:sp>
    </p:spTree>
    <p:extLst>
      <p:ext uri="{BB962C8B-B14F-4D97-AF65-F5344CB8AC3E}">
        <p14:creationId xmlns:p14="http://schemas.microsoft.com/office/powerpoint/2010/main" val="18150871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00"/>
              </a:spcAft>
            </a:pPr>
            <a:r>
              <a:rPr lang="sv-SE" sz="1200" b="1" dirty="0">
                <a:effectLst/>
                <a:latin typeface="Calibri" panose="020F0502020204030204" pitchFamily="34" charset="0"/>
                <a:ea typeface="Calibri" panose="020F0502020204030204" pitchFamily="34" charset="0"/>
                <a:cs typeface="Arial" panose="020B0604020202020204" pitchFamily="34" charset="0"/>
              </a:rPr>
              <a:t>Exempel</a:t>
            </a:r>
          </a:p>
          <a:p>
            <a:pPr>
              <a:lnSpc>
                <a:spcPct val="107000"/>
              </a:lnSpc>
              <a:spcAft>
                <a:spcPts val="800"/>
              </a:spcAft>
            </a:pPr>
            <a:endParaRPr lang="sv-SE" sz="1200" b="1"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sv-SE" sz="1200" b="1" dirty="0">
                <a:effectLst/>
                <a:latin typeface="Calibri" panose="020F0502020204030204" pitchFamily="34" charset="0"/>
                <a:ea typeface="Calibri" panose="020F0502020204030204" pitchFamily="34" charset="0"/>
                <a:cs typeface="Arial" panose="020B0604020202020204" pitchFamily="34" charset="0"/>
              </a:rPr>
              <a:t>Peter</a:t>
            </a:r>
            <a:r>
              <a:rPr lang="sv-SE" sz="1200" dirty="0">
                <a:effectLst/>
                <a:latin typeface="Calibri" panose="020F0502020204030204" pitchFamily="34" charset="0"/>
                <a:ea typeface="Calibri" panose="020F0502020204030204" pitchFamily="34" charset="0"/>
                <a:cs typeface="Arial" panose="020B0604020202020204" pitchFamily="34" charset="0"/>
              </a:rPr>
              <a:t> står på en stege för att hänga upp nya gardiner. Han tappar balansen, faller baklänges och slår bakhuvudet i soffbordets granitskiva) </a:t>
            </a:r>
          </a:p>
          <a:p>
            <a:pPr>
              <a:lnSpc>
                <a:spcPct val="107000"/>
              </a:lnSpc>
              <a:spcAft>
                <a:spcPts val="800"/>
              </a:spcAft>
            </a:pPr>
            <a:r>
              <a:rPr lang="sv-SE" sz="1200" dirty="0">
                <a:effectLst/>
                <a:latin typeface="Calibri" panose="020F0502020204030204" pitchFamily="34" charset="0"/>
                <a:ea typeface="Calibri" panose="020F0502020204030204" pitchFamily="34" charset="0"/>
                <a:cs typeface="Arial" panose="020B0604020202020204" pitchFamily="34" charset="0"/>
              </a:rPr>
              <a:t>Peter åker ambulans och blir inlagd på IVA i 20 dagar på grund av skallfraktur med inre blödning. Därefter blir det rehabiliteringsklinik i 45 dagar och sen vidare till korttidsboende i 3 månader. När Peter kommer hem är han i behov av hemtjänst. </a:t>
            </a:r>
          </a:p>
          <a:p>
            <a:pPr>
              <a:lnSpc>
                <a:spcPct val="107000"/>
              </a:lnSpc>
              <a:spcAft>
                <a:spcPts val="800"/>
              </a:spcAft>
            </a:pPr>
            <a:r>
              <a:rPr lang="sv-SE" sz="1200" dirty="0">
                <a:effectLst/>
                <a:latin typeface="Calibri" panose="020F0502020204030204" pitchFamily="34" charset="0"/>
                <a:ea typeface="Calibri" panose="020F0502020204030204" pitchFamily="34" charset="0"/>
                <a:cs typeface="Arial" panose="020B0604020202020204" pitchFamily="34" charset="0"/>
              </a:rPr>
              <a:t>Vi ersätter Peter med följande:</a:t>
            </a:r>
          </a:p>
          <a:p>
            <a:pPr marL="342900" lvl="0" indent="-342900">
              <a:lnSpc>
                <a:spcPct val="107000"/>
              </a:lnSpc>
              <a:spcAft>
                <a:spcPts val="800"/>
              </a:spcAft>
              <a:buFont typeface="Wingdings" panose="05000000000000000000" pitchFamily="2" charset="2"/>
              <a:buChar char=""/>
              <a:tabLst>
                <a:tab pos="457200" algn="l"/>
              </a:tabLst>
            </a:pPr>
            <a:r>
              <a:rPr lang="sv-SE" sz="1200" dirty="0">
                <a:effectLst/>
                <a:latin typeface="Calibri" panose="020F0502020204030204" pitchFamily="34" charset="0"/>
                <a:ea typeface="Calibri" panose="020F0502020204030204" pitchFamily="34" charset="0"/>
                <a:cs typeface="Arial" panose="020B0604020202020204" pitchFamily="34" charset="0"/>
              </a:rPr>
              <a:t>Olycksfallersättning		700 kr</a:t>
            </a:r>
          </a:p>
          <a:p>
            <a:pPr marL="342900" indent="-342900">
              <a:lnSpc>
                <a:spcPct val="107000"/>
              </a:lnSpc>
              <a:spcAft>
                <a:spcPts val="800"/>
              </a:spcAft>
              <a:buFont typeface="Wingdings" panose="05000000000000000000" pitchFamily="2" charset="2"/>
              <a:buChar char=""/>
              <a:tabLst>
                <a:tab pos="457200" algn="l"/>
              </a:tabLst>
            </a:pPr>
            <a:r>
              <a:rPr lang="sv-SE" sz="1200">
                <a:effectLst/>
                <a:latin typeface="Calibri"/>
                <a:ea typeface="Calibri"/>
                <a:cs typeface="Calibri"/>
              </a:rPr>
              <a:t>Akutersättning</a:t>
            </a:r>
            <a:r>
              <a:rPr lang="sv-SE">
                <a:latin typeface="Calibri"/>
                <a:ea typeface="Calibri"/>
                <a:cs typeface="Calibri"/>
              </a:rPr>
              <a:t> </a:t>
            </a:r>
            <a:r>
              <a:rPr lang="sv-SE" sz="1200">
                <a:effectLst/>
                <a:latin typeface="Calibri"/>
                <a:ea typeface="Calibri"/>
                <a:cs typeface="Calibri"/>
              </a:rPr>
              <a:t>		</a:t>
            </a:r>
            <a:r>
              <a:rPr lang="sv-SE" sz="1200" b="1" dirty="0">
                <a:effectLst/>
                <a:latin typeface="Calibri"/>
                <a:ea typeface="Calibri"/>
                <a:cs typeface="Calibri"/>
              </a:rPr>
              <a:t>2 500 kr</a:t>
            </a:r>
          </a:p>
          <a:p>
            <a:pPr marL="342900" lvl="0" indent="-342900">
              <a:lnSpc>
                <a:spcPct val="107000"/>
              </a:lnSpc>
              <a:spcAft>
                <a:spcPts val="800"/>
              </a:spcAft>
              <a:buFont typeface="Wingdings" panose="05000000000000000000" pitchFamily="2" charset="2"/>
              <a:buChar char=""/>
              <a:tabLst>
                <a:tab pos="457200" algn="l"/>
              </a:tabLst>
            </a:pPr>
            <a:r>
              <a:rPr lang="sv-SE" sz="1200" dirty="0">
                <a:effectLst/>
                <a:latin typeface="Calibri" panose="020F0502020204030204" pitchFamily="34" charset="0"/>
                <a:ea typeface="Calibri" panose="020F0502020204030204" pitchFamily="34" charset="0"/>
                <a:cs typeface="Arial" panose="020B0604020202020204" pitchFamily="34" charset="0"/>
              </a:rPr>
              <a:t>Kroppsskadeersättning		12 000 kr</a:t>
            </a:r>
          </a:p>
          <a:p>
            <a:pPr marL="342900" lvl="0" indent="-342900">
              <a:lnSpc>
                <a:spcPct val="107000"/>
              </a:lnSpc>
              <a:spcAft>
                <a:spcPts val="800"/>
              </a:spcAft>
              <a:buFont typeface="Wingdings" panose="05000000000000000000" pitchFamily="2" charset="2"/>
              <a:buChar char=""/>
              <a:tabLst>
                <a:tab pos="457200" algn="l"/>
              </a:tabLst>
            </a:pPr>
            <a:r>
              <a:rPr lang="sv-SE" sz="1200" dirty="0">
                <a:effectLst/>
                <a:latin typeface="Calibri" panose="020F0502020204030204" pitchFamily="34" charset="0"/>
                <a:ea typeface="Calibri" panose="020F0502020204030204" pitchFamily="34" charset="0"/>
                <a:cs typeface="Arial" panose="020B0604020202020204" pitchFamily="34" charset="0"/>
              </a:rPr>
              <a:t>Sjukhusvistelse 		4 000 kr (200 kr x 20 dagar)</a:t>
            </a:r>
          </a:p>
          <a:p>
            <a:pPr marL="342900" lvl="0" indent="-342900">
              <a:lnSpc>
                <a:spcPct val="107000"/>
              </a:lnSpc>
              <a:spcAft>
                <a:spcPts val="800"/>
              </a:spcAft>
              <a:buFont typeface="Wingdings" panose="05000000000000000000" pitchFamily="2" charset="2"/>
              <a:buChar char=""/>
              <a:tabLst>
                <a:tab pos="457200" algn="l"/>
              </a:tabLst>
            </a:pPr>
            <a:r>
              <a:rPr lang="sv-SE" sz="1200" dirty="0">
                <a:effectLst/>
                <a:latin typeface="Calibri" panose="020F0502020204030204" pitchFamily="34" charset="0"/>
                <a:ea typeface="Calibri" panose="020F0502020204030204" pitchFamily="34" charset="0"/>
                <a:cs typeface="Arial" panose="020B0604020202020204" pitchFamily="34" charset="0"/>
              </a:rPr>
              <a:t>Rehabilitering		9 000 kr (200 kr x 45 dagar)</a:t>
            </a:r>
          </a:p>
          <a:p>
            <a:pPr marL="342900" lvl="0" indent="-342900">
              <a:lnSpc>
                <a:spcPct val="107000"/>
              </a:lnSpc>
              <a:spcAft>
                <a:spcPts val="800"/>
              </a:spcAft>
              <a:buFont typeface="Wingdings" panose="05000000000000000000" pitchFamily="2" charset="2"/>
              <a:buChar char=""/>
              <a:tabLst>
                <a:tab pos="457200" algn="l"/>
              </a:tabLst>
            </a:pPr>
            <a:r>
              <a:rPr lang="sv-SE" sz="1200" dirty="0">
                <a:effectLst/>
                <a:latin typeface="Calibri" panose="020F0502020204030204" pitchFamily="34" charset="0"/>
                <a:ea typeface="Calibri" panose="020F0502020204030204" pitchFamily="34" charset="0"/>
                <a:cs typeface="Arial" panose="020B0604020202020204" pitchFamily="34" charset="0"/>
              </a:rPr>
              <a:t>Korttidsboende		100 kr/dag under akut sjuktid</a:t>
            </a:r>
          </a:p>
          <a:p>
            <a:pPr marL="342900" indent="-342900">
              <a:lnSpc>
                <a:spcPct val="107000"/>
              </a:lnSpc>
              <a:buFont typeface="Wingdings" panose="05000000000000000000" pitchFamily="2" charset="2"/>
              <a:buChar char=""/>
            </a:pPr>
            <a:r>
              <a:rPr lang="sv-SE" sz="1200">
                <a:effectLst/>
                <a:latin typeface="Calibri"/>
                <a:ea typeface="Calibri"/>
                <a:cs typeface="Calibri"/>
              </a:rPr>
              <a:t>Hemtjänst</a:t>
            </a:r>
            <a:r>
              <a:rPr lang="sv-SE">
                <a:latin typeface="Calibri"/>
                <a:ea typeface="Calibri"/>
                <a:cs typeface="Calibri"/>
              </a:rPr>
              <a:t> </a:t>
            </a:r>
            <a:r>
              <a:rPr lang="sv-SE" sz="1200">
                <a:effectLst/>
                <a:latin typeface="Calibri"/>
                <a:ea typeface="Calibri"/>
                <a:cs typeface="Calibri"/>
              </a:rPr>
              <a:t>		</a:t>
            </a:r>
            <a:r>
              <a:rPr lang="sv-SE" sz="1200" b="1" dirty="0">
                <a:effectLst/>
                <a:latin typeface="Calibri"/>
                <a:ea typeface="Calibri"/>
                <a:cs typeface="Calibri"/>
              </a:rPr>
              <a:t>100 kr/dag i max 90 dagar</a:t>
            </a:r>
            <a:br>
              <a:rPr lang="sv-SE" sz="1200" dirty="0">
                <a:effectLst/>
                <a:highlight>
                  <a:srgbClr val="FFFF00"/>
                </a:highlight>
                <a:latin typeface="Calibri" panose="020F0502020204030204" pitchFamily="34" charset="0"/>
                <a:ea typeface="Calibri" panose="020F0502020204030204" pitchFamily="34" charset="0"/>
                <a:cs typeface="Calibri"/>
              </a:rPr>
            </a:br>
            <a:endParaRPr lang="sv-SE" sz="12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buFont typeface="Wingdings" panose="05000000000000000000" pitchFamily="2" charset="2"/>
              <a:buChar char=""/>
            </a:pPr>
            <a:r>
              <a:rPr lang="sv-SE" sz="1200" dirty="0">
                <a:effectLst/>
                <a:latin typeface="Calibri" panose="020F0502020204030204" pitchFamily="34" charset="0"/>
                <a:ea typeface="Calibri" panose="020F0502020204030204" pitchFamily="34" charset="0"/>
                <a:cs typeface="Arial" panose="020B0604020202020204" pitchFamily="34" charset="0"/>
              </a:rPr>
              <a:t>Medicinsk invaliditet (för bestående besvär) </a:t>
            </a:r>
          </a:p>
          <a:p>
            <a:pPr marL="342900" lvl="0" indent="-342900">
              <a:lnSpc>
                <a:spcPct val="107000"/>
              </a:lnSpc>
              <a:spcAft>
                <a:spcPts val="800"/>
              </a:spcAft>
              <a:buFont typeface="Wingdings" panose="05000000000000000000" pitchFamily="2" charset="2"/>
              <a:buChar char=""/>
            </a:pPr>
            <a:r>
              <a:rPr lang="sv-SE" sz="1200" dirty="0">
                <a:effectLst/>
                <a:latin typeface="Calibri" panose="020F0502020204030204" pitchFamily="34" charset="0"/>
                <a:ea typeface="Calibri" panose="020F0502020204030204" pitchFamily="34" charset="0"/>
                <a:cs typeface="Arial" panose="020B0604020202020204" pitchFamily="34" charset="0"/>
              </a:rPr>
              <a:t>Ärr, som uppkommit vid operationer</a:t>
            </a:r>
          </a:p>
          <a:p>
            <a:endParaRPr lang="sv-SE" sz="1050" baseline="0" dirty="0"/>
          </a:p>
          <a:p>
            <a:endParaRPr lang="sv-SE" dirty="0"/>
          </a:p>
        </p:txBody>
      </p:sp>
      <p:sp>
        <p:nvSpPr>
          <p:cNvPr id="4" name="Platshållare för bildnummer 3"/>
          <p:cNvSpPr>
            <a:spLocks noGrp="1"/>
          </p:cNvSpPr>
          <p:nvPr>
            <p:ph type="sldNum" sz="quarter" idx="5"/>
          </p:nvPr>
        </p:nvSpPr>
        <p:spPr/>
        <p:txBody>
          <a:bodyPr/>
          <a:lstStyle/>
          <a:p>
            <a:fld id="{32B8F7C9-FBDD-47A0-B9D7-977B78E559D4}" type="slidenum">
              <a:rPr lang="sv-SE" smtClean="0"/>
              <a:pPr/>
              <a:t>10</a:t>
            </a:fld>
            <a:endParaRPr lang="sv-SE"/>
          </a:p>
        </p:txBody>
      </p:sp>
    </p:spTree>
    <p:extLst>
      <p:ext uri="{BB962C8B-B14F-4D97-AF65-F5344CB8AC3E}">
        <p14:creationId xmlns:p14="http://schemas.microsoft.com/office/powerpoint/2010/main" val="8116320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rtl="0" fontAlgn="base"/>
            <a:r>
              <a:rPr lang="sv-SE" sz="1200" b="0" i="0" u="none" strike="noStrike" kern="1200" dirty="0">
                <a:solidFill>
                  <a:schemeClr val="tx1"/>
                </a:solidFill>
                <a:effectLst/>
                <a:latin typeface="+mn-lt"/>
                <a:ea typeface="+mn-ea"/>
                <a:cs typeface="+mn-cs"/>
              </a:rPr>
              <a:t>Inkomstförsäkringen ingår i medlemskapet under förutsättning att du är berättigad till ersättning från Sekos  a-kassa och att du har varit medlem i förbundet i 12 månader. Genom inkomstförsäkring får du skydd på inkomster upp till 80 procent av en ersättningsgrundande inkomst, upp till inkomsttaket 1 000 000 kronor i 100 ersättningsdagar.</a:t>
            </a:r>
            <a:r>
              <a:rPr lang="en-US" sz="1200" b="0" i="0" u="none" strike="noStrike"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a:t>
            </a:r>
          </a:p>
          <a:p>
            <a:pPr rtl="0" fontAlgn="base"/>
            <a:r>
              <a:rPr lang="sv-SE" sz="1200" b="0" i="0" u="none" strike="noStrike" kern="1200" dirty="0">
                <a:solidFill>
                  <a:schemeClr val="tx1"/>
                </a:solidFill>
                <a:effectLst/>
                <a:latin typeface="+mn-lt"/>
                <a:ea typeface="+mn-ea"/>
                <a:cs typeface="+mn-cs"/>
              </a:rPr>
              <a:t>​</a:t>
            </a:r>
            <a:r>
              <a:rPr lang="en-US" sz="1200" b="0" i="0" u="none" strike="noStrike"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a:t>
            </a:r>
          </a:p>
          <a:p>
            <a:pPr rtl="0" fontAlgn="base"/>
            <a:r>
              <a:rPr lang="sv-SE" sz="1200" b="0" i="0" u="none" strike="noStrike" kern="1200" dirty="0">
                <a:solidFill>
                  <a:schemeClr val="tx1"/>
                </a:solidFill>
                <a:effectLst/>
                <a:latin typeface="+mn-lt"/>
                <a:ea typeface="+mn-ea"/>
                <a:cs typeface="+mn-cs"/>
              </a:rPr>
              <a:t>Ersättningen betalas ut i efterskott och är inte skattepliktig.</a:t>
            </a:r>
            <a:endParaRPr lang="en-US" sz="1200" b="0" i="0" kern="1200" dirty="0">
              <a:solidFill>
                <a:schemeClr val="tx1"/>
              </a:solidFill>
              <a:effectLst/>
              <a:latin typeface="+mn-lt"/>
              <a:ea typeface="+mn-ea"/>
              <a:cs typeface="+mn-cs"/>
            </a:endParaRPr>
          </a:p>
        </p:txBody>
      </p:sp>
      <p:sp>
        <p:nvSpPr>
          <p:cNvPr id="4" name="Platshållare för bildnummer 3"/>
          <p:cNvSpPr>
            <a:spLocks noGrp="1"/>
          </p:cNvSpPr>
          <p:nvPr>
            <p:ph type="sldNum" sz="quarter" idx="5"/>
          </p:nvPr>
        </p:nvSpPr>
        <p:spPr/>
        <p:txBody>
          <a:bodyPr/>
          <a:lstStyle/>
          <a:p>
            <a:fld id="{8BF826BE-2034-4B4F-9E12-7802A87B26F2}" type="slidenum">
              <a:rPr lang="sv-SE" smtClean="0"/>
              <a:t>11</a:t>
            </a:fld>
            <a:endParaRPr lang="sv-SE"/>
          </a:p>
        </p:txBody>
      </p:sp>
    </p:spTree>
    <p:extLst>
      <p:ext uri="{BB962C8B-B14F-4D97-AF65-F5344CB8AC3E}">
        <p14:creationId xmlns:p14="http://schemas.microsoft.com/office/powerpoint/2010/main" val="17768443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r>
              <a:rPr lang="sv-SE" b="0" i="0">
                <a:solidFill>
                  <a:srgbClr val="22252B"/>
                </a:solidFill>
                <a:effectLst/>
                <a:latin typeface="Sanchez-semibold"/>
              </a:rPr>
              <a:t>Barngruppliv är en livförsäkring för barn där vi betalar ut en summa pengar om ditt barn avlider. Försäkringen gäller fram till och med det år barnet fyller 18 år och ger ett ekonomiskt skydd om det värsta tänkbara händer.</a:t>
            </a:r>
          </a:p>
          <a:p>
            <a:pPr algn="l"/>
            <a:endParaRPr lang="sv-SE" b="0" i="0">
              <a:solidFill>
                <a:srgbClr val="22252B"/>
              </a:solidFill>
              <a:effectLst/>
              <a:latin typeface="Sanchez-semibold"/>
            </a:endParaRPr>
          </a:p>
          <a:p>
            <a:pPr algn="l"/>
            <a:r>
              <a:rPr lang="sv-SE" b="0" i="0">
                <a:solidFill>
                  <a:srgbClr val="22252B"/>
                </a:solidFill>
                <a:effectLst/>
                <a:latin typeface="Sanchez"/>
              </a:rPr>
              <a:t>Vid dödsfall betalar vi ut 35 000 kronor från barngrupplivförsäkringen till gruppmedlemmen. Försäkringen gäller för ditt eget barn och barn till din make, registrerade partner eller sambo om barnet är folkbokfört på samma adress som du.</a:t>
            </a:r>
            <a:br>
              <a:rPr lang="sv-SE" b="0" i="0">
                <a:solidFill>
                  <a:srgbClr val="22252B"/>
                </a:solidFill>
                <a:effectLst/>
                <a:latin typeface="Sanchez"/>
              </a:rPr>
            </a:br>
            <a:br>
              <a:rPr lang="sv-SE" b="0" i="0">
                <a:solidFill>
                  <a:srgbClr val="22252B"/>
                </a:solidFill>
                <a:effectLst/>
                <a:latin typeface="Sanchez"/>
              </a:rPr>
            </a:br>
            <a:r>
              <a:rPr lang="sv-SE" b="0" i="0">
                <a:solidFill>
                  <a:srgbClr val="22252B"/>
                </a:solidFill>
                <a:effectLst/>
                <a:latin typeface="Sanchez"/>
              </a:rPr>
              <a:t>Försäkringen täcker även adopterat barn och dödfött barn som fötts efter graviditetsvecka 22.</a:t>
            </a:r>
            <a:br>
              <a:rPr lang="sv-SE" b="0" i="0">
                <a:solidFill>
                  <a:srgbClr val="22252B"/>
                </a:solidFill>
                <a:effectLst/>
                <a:latin typeface="Sanchez"/>
              </a:rPr>
            </a:br>
            <a:endParaRPr lang="sv-SE" b="0" i="0">
              <a:solidFill>
                <a:srgbClr val="22252B"/>
              </a:solidFill>
              <a:effectLst/>
              <a:latin typeface="Sanchez"/>
            </a:endParaRPr>
          </a:p>
          <a:p>
            <a:endParaRPr lang="sv-SE"/>
          </a:p>
        </p:txBody>
      </p:sp>
      <p:sp>
        <p:nvSpPr>
          <p:cNvPr id="4" name="Platshållare för bildnummer 3"/>
          <p:cNvSpPr>
            <a:spLocks noGrp="1"/>
          </p:cNvSpPr>
          <p:nvPr>
            <p:ph type="sldNum" sz="quarter" idx="5"/>
          </p:nvPr>
        </p:nvSpPr>
        <p:spPr/>
        <p:txBody>
          <a:bodyPr/>
          <a:lstStyle/>
          <a:p>
            <a:fld id="{8BF826BE-2034-4B4F-9E12-7802A87B26F2}" type="slidenum">
              <a:rPr lang="sv-SE" smtClean="0"/>
              <a:t>12</a:t>
            </a:fld>
            <a:endParaRPr lang="sv-SE"/>
          </a:p>
        </p:txBody>
      </p:sp>
    </p:spTree>
    <p:extLst>
      <p:ext uri="{BB962C8B-B14F-4D97-AF65-F5344CB8AC3E}">
        <p14:creationId xmlns:p14="http://schemas.microsoft.com/office/powerpoint/2010/main" val="2410642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Kompletterings-TGL gäller för dig som inte omfattas av en kollektivavtalad tjänstegrupplivförsäkring, eller liknande försäkring, genom din arbetsplats.</a:t>
            </a:r>
          </a:p>
          <a:p>
            <a:endParaRPr lang="sv-SE" dirty="0"/>
          </a:p>
          <a:p>
            <a:r>
              <a:rPr lang="sv-SE" b="1" dirty="0"/>
              <a:t>Vad är en tjänstegrupplivförsäkring?</a:t>
            </a:r>
          </a:p>
          <a:p>
            <a:endParaRPr lang="sv-SE" b="1" dirty="0"/>
          </a:p>
          <a:p>
            <a:r>
              <a:rPr lang="sv-SE" dirty="0"/>
              <a:t>Tjänstegrupplivförsäkring är en livförsäkring som kan betalas ut till närstående om du avlider. Den kan också hjälpa till med begravningskostnader.</a:t>
            </a:r>
          </a:p>
          <a:p>
            <a:pPr>
              <a:buFont typeface="Arial" panose="020B0604020202020204" pitchFamily="34" charset="0"/>
              <a:buChar char="•"/>
            </a:pPr>
            <a:r>
              <a:rPr lang="sv-SE" dirty="0"/>
              <a:t>Helt grundbelopp – högst 355 200 kr och som lägst 59 200 kr</a:t>
            </a:r>
          </a:p>
          <a:p>
            <a:pPr>
              <a:buFont typeface="Arial" panose="020B0604020202020204" pitchFamily="34" charset="0"/>
              <a:buChar char="•"/>
            </a:pPr>
            <a:r>
              <a:rPr lang="sv-SE" dirty="0"/>
              <a:t>Barnbelopp – högst 118 400 kr och som lägst 59 200 kr</a:t>
            </a:r>
          </a:p>
          <a:p>
            <a:pPr>
              <a:buFont typeface="Arial" panose="020B0604020202020204" pitchFamily="34" charset="0"/>
              <a:buChar char="•"/>
            </a:pPr>
            <a:r>
              <a:rPr lang="sv-SE" dirty="0"/>
              <a:t>Begravningshjälp – 29 600 kr</a:t>
            </a:r>
          </a:p>
          <a:p>
            <a:r>
              <a:rPr lang="sv-SE" dirty="0"/>
              <a:t> </a:t>
            </a:r>
          </a:p>
          <a:p>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13</a:t>
            </a:fld>
            <a:endParaRPr lang="sv-SE"/>
          </a:p>
        </p:txBody>
      </p:sp>
    </p:spTree>
    <p:extLst>
      <p:ext uri="{BB962C8B-B14F-4D97-AF65-F5344CB8AC3E}">
        <p14:creationId xmlns:p14="http://schemas.microsoft.com/office/powerpoint/2010/main" val="5284817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Viktigt att medlemmarna är rätt försäkrade efter behov. Det här kan de köpa till.</a:t>
            </a:r>
          </a:p>
          <a:p>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14</a:t>
            </a:fld>
            <a:endParaRPr lang="sv-SE"/>
          </a:p>
        </p:txBody>
      </p:sp>
    </p:spTree>
    <p:extLst>
      <p:ext uri="{BB962C8B-B14F-4D97-AF65-F5344CB8AC3E}">
        <p14:creationId xmlns:p14="http://schemas.microsoft.com/office/powerpoint/2010/main" val="16124840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effectLst/>
                <a:latin typeface="-apple-system"/>
              </a:rPr>
              <a:t>Sjuk och efterlevandeförsäkring:                 </a:t>
            </a:r>
          </a:p>
          <a:p>
            <a:r>
              <a:rPr lang="sv-SE" dirty="0">
                <a:effectLst/>
                <a:latin typeface="-apple-system"/>
              </a:rPr>
              <a:t>I olika åldrar och familjesituationer behöver man kunna kompensera sig för förlorad inkomst eller större kostnader som tillfälligt kan uppstå – oavsett vad man drabbas av. Därför är det bra att skaffa sig den trygghet som sjuk- och efterlevandeförsäkringen kan erbjuda. Försäkringen kan ge ersättning vid arbetsoförmåga, vissa diagnoser och vid dödsfall.</a:t>
            </a:r>
          </a:p>
          <a:p>
            <a:endParaRPr lang="sv-SE" dirty="0">
              <a:effectLst/>
              <a:latin typeface="-apple-system"/>
            </a:endParaRPr>
          </a:p>
          <a:p>
            <a:r>
              <a:rPr lang="sv-SE" dirty="0">
                <a:effectLst/>
                <a:latin typeface="-apple-system"/>
              </a:rPr>
              <a:t>Sjuk- och efterlevandeförsäkringen ansluts du till som ny medlem om du inte tackar nej. Om du har behov av högre försäkringsbelopp än de som finns i starterbjudandet kan du själv öka ditt skydd.</a:t>
            </a:r>
          </a:p>
          <a:p>
            <a:r>
              <a:rPr lang="sv-SE" dirty="0">
                <a:effectLst/>
                <a:latin typeface="-apple-system"/>
              </a:rPr>
              <a:t> </a:t>
            </a:r>
          </a:p>
          <a:p>
            <a:pPr marL="171450" indent="-171450">
              <a:buFont typeface="Arial" panose="020B0604020202020204" pitchFamily="34" charset="0"/>
              <a:buChar char="•"/>
            </a:pPr>
            <a:r>
              <a:rPr lang="sv-SE" dirty="0"/>
              <a:t>Dödsfallsersättning</a:t>
            </a:r>
          </a:p>
          <a:p>
            <a:pPr marL="171450" indent="-171450">
              <a:buFont typeface="Arial" panose="020B0604020202020204" pitchFamily="34" charset="0"/>
              <a:buChar char="•"/>
            </a:pPr>
            <a:r>
              <a:rPr lang="sv-SE" dirty="0"/>
              <a:t>Arbetsoförmåga </a:t>
            </a:r>
          </a:p>
          <a:p>
            <a:pPr marL="171450" indent="-171450">
              <a:buFont typeface="Arial" panose="020B0604020202020204" pitchFamily="34" charset="0"/>
              <a:buChar char="•"/>
            </a:pPr>
            <a:r>
              <a:rPr lang="sv-SE" dirty="0"/>
              <a:t>Diagnosersättning </a:t>
            </a:r>
          </a:p>
          <a:p>
            <a:r>
              <a:rPr lang="sv-SE" dirty="0"/>
              <a:t> Nyhet 1 juni 2025:</a:t>
            </a:r>
          </a:p>
          <a:p>
            <a:pPr algn="l"/>
            <a:r>
              <a:rPr lang="sv-SE" b="0" i="0" dirty="0">
                <a:effectLst/>
                <a:latin typeface="Sanchez-semibold"/>
              </a:rPr>
              <a:t>Hälsostöd</a:t>
            </a:r>
          </a:p>
          <a:p>
            <a:pPr algn="l"/>
            <a:r>
              <a:rPr lang="sv-SE" b="0" i="0" dirty="0">
                <a:effectLst/>
                <a:latin typeface="Sanchez-semibold"/>
              </a:rPr>
              <a:t>Den bästa hjälpen får du innan du behöver den</a:t>
            </a:r>
          </a:p>
          <a:p>
            <a:pPr algn="l"/>
            <a:r>
              <a:rPr lang="sv-SE" b="0" i="0" dirty="0">
                <a:effectLst/>
                <a:latin typeface="Sanchez"/>
              </a:rPr>
              <a:t>Ibland kan det kännas svårt att orka med alltihop. Stress, trötthet och oro kan vara signaler om att du kanske behöver hjälp och stöd. Om du har köpt en sjukförsäkring via facket så ingår Hälsostöd från Folksam utan extra kostnad.</a:t>
            </a:r>
          </a:p>
          <a:p>
            <a:pPr algn="l"/>
            <a:r>
              <a:rPr lang="sv-SE" b="0" i="0" dirty="0">
                <a:effectLst/>
                <a:latin typeface="Sanchez"/>
              </a:rPr>
              <a:t>Ring och prata med experter om allt från juridik till psykologi. Du kan också göra vårt certifierade hälsotest som enkelt visar hur du mår baserat på dina egna svar. Använd ditt Hälsostöd och ta kontakt med Falck som är Sveriges mest kompletta leverantör av tjänster inom hälsa och arbetsliv</a:t>
            </a:r>
          </a:p>
          <a:p>
            <a:endParaRPr lang="sv-SE" dirty="0">
              <a:ea typeface="Calibri"/>
              <a:cs typeface="Calibri"/>
            </a:endParaRPr>
          </a:p>
        </p:txBody>
      </p:sp>
      <p:sp>
        <p:nvSpPr>
          <p:cNvPr id="4" name="Platshållare för bildnummer 3"/>
          <p:cNvSpPr>
            <a:spLocks noGrp="1"/>
          </p:cNvSpPr>
          <p:nvPr>
            <p:ph type="sldNum" sz="quarter" idx="5"/>
          </p:nvPr>
        </p:nvSpPr>
        <p:spPr/>
        <p:txBody>
          <a:bodyPr/>
          <a:lstStyle/>
          <a:p>
            <a:fld id="{8BF826BE-2034-4B4F-9E12-7802A87B26F2}" type="slidenum">
              <a:rPr lang="sv-SE" smtClean="0"/>
              <a:t>15</a:t>
            </a:fld>
            <a:endParaRPr lang="sv-SE"/>
          </a:p>
        </p:txBody>
      </p:sp>
    </p:spTree>
    <p:extLst>
      <p:ext uri="{BB962C8B-B14F-4D97-AF65-F5344CB8AC3E}">
        <p14:creationId xmlns:p14="http://schemas.microsoft.com/office/powerpoint/2010/main" val="18379647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00"/>
              </a:spcAft>
            </a:pPr>
            <a:r>
              <a:rPr lang="sv-SE" sz="1200" b="1" dirty="0">
                <a:effectLst/>
                <a:latin typeface="Calibri" panose="020F0502020204030204" pitchFamily="34" charset="0"/>
                <a:ea typeface="Calibri" panose="020F0502020204030204" pitchFamily="34" charset="0"/>
                <a:cs typeface="Arial" panose="020B0604020202020204" pitchFamily="34" charset="0"/>
              </a:rPr>
              <a:t>Exempel 1</a:t>
            </a:r>
          </a:p>
          <a:p>
            <a:pPr>
              <a:lnSpc>
                <a:spcPct val="107000"/>
              </a:lnSpc>
              <a:spcAft>
                <a:spcPts val="800"/>
              </a:spcAft>
            </a:pPr>
            <a:r>
              <a:rPr lang="sv-SE" sz="1200" dirty="0">
                <a:effectLst/>
                <a:latin typeface="+mn-lt"/>
                <a:ea typeface="Calibri"/>
                <a:cs typeface="Calibri"/>
              </a:rPr>
              <a:t>Fransisco har varit arbetsoförmögen en längre tid </a:t>
            </a:r>
            <a:r>
              <a:rPr lang="sv-SE" sz="1200" dirty="0" err="1">
                <a:effectLst/>
                <a:latin typeface="+mn-lt"/>
                <a:ea typeface="Calibri"/>
                <a:cs typeface="Calibri"/>
              </a:rPr>
              <a:t>pga</a:t>
            </a:r>
            <a:r>
              <a:rPr lang="sv-SE" sz="1200" dirty="0">
                <a:effectLst/>
                <a:latin typeface="+mn-lt"/>
                <a:ea typeface="Calibri"/>
                <a:cs typeface="Calibri"/>
              </a:rPr>
              <a:t> diskbråck.</a:t>
            </a:r>
            <a:r>
              <a:rPr lang="sv-SE" dirty="0">
                <a:latin typeface="+mn-lt"/>
                <a:ea typeface="Calibri"/>
                <a:cs typeface="Calibri"/>
              </a:rPr>
              <a:t> </a:t>
            </a:r>
          </a:p>
          <a:p>
            <a:pPr>
              <a:lnSpc>
                <a:spcPct val="107000"/>
              </a:lnSpc>
              <a:spcAft>
                <a:spcPts val="800"/>
              </a:spcAft>
            </a:pPr>
            <a:r>
              <a:rPr lang="sv-SE" sz="1200" dirty="0">
                <a:effectLst/>
                <a:latin typeface="+mn-lt"/>
                <a:ea typeface="Calibri"/>
                <a:cs typeface="Calibri"/>
              </a:rPr>
              <a:t>Fransisco har valt beloppet 3 000 kr/månad och har varit arbetsoförmögen: 100% i 4 månader, 50% i 2 månader och 25% i 1 månad</a:t>
            </a:r>
            <a:endParaRPr lang="sv-SE" dirty="0">
              <a:latin typeface="+mn-lt"/>
              <a:ea typeface="Calibri"/>
              <a:cs typeface="Calibri"/>
            </a:endParaRPr>
          </a:p>
          <a:p>
            <a:pPr>
              <a:lnSpc>
                <a:spcPct val="107000"/>
              </a:lnSpc>
              <a:spcAft>
                <a:spcPts val="800"/>
              </a:spcAft>
            </a:pPr>
            <a:r>
              <a:rPr lang="sv-SE" sz="1200" dirty="0">
                <a:effectLst/>
                <a:latin typeface="Calibri" panose="020F0502020204030204" pitchFamily="34" charset="0"/>
                <a:ea typeface="Calibri" panose="020F0502020204030204" pitchFamily="34" charset="0"/>
                <a:cs typeface="Arial" panose="020B0604020202020204" pitchFamily="34" charset="0"/>
              </a:rPr>
              <a:t>Ersättning: </a:t>
            </a:r>
          </a:p>
          <a:p>
            <a:pPr marL="342900" lvl="0" indent="-342900">
              <a:lnSpc>
                <a:spcPct val="107000"/>
              </a:lnSpc>
              <a:spcAft>
                <a:spcPts val="800"/>
              </a:spcAft>
              <a:buFont typeface="Times New Roman" panose="02020603050405020304" pitchFamily="18" charset="0"/>
              <a:buChar char="-"/>
              <a:tabLst>
                <a:tab pos="457200" algn="l"/>
              </a:tabLst>
            </a:pPr>
            <a:r>
              <a:rPr lang="sv-SE" sz="1200" dirty="0">
                <a:effectLst/>
                <a:latin typeface="Calibri" panose="020F0502020204030204" pitchFamily="34" charset="0"/>
                <a:ea typeface="Calibri" panose="020F0502020204030204" pitchFamily="34" charset="0"/>
                <a:cs typeface="Arial" panose="020B0604020202020204" pitchFamily="34" charset="0"/>
              </a:rPr>
              <a:t>Arbetsoförmåga (månadsersättning)	1 månad x 3 000 kr (3 000 kr)</a:t>
            </a:r>
          </a:p>
          <a:p>
            <a:pPr marL="342900" lvl="0" indent="-342900">
              <a:lnSpc>
                <a:spcPct val="107000"/>
              </a:lnSpc>
              <a:spcAft>
                <a:spcPts val="800"/>
              </a:spcAft>
              <a:buFont typeface="Times New Roman" panose="02020603050405020304" pitchFamily="18" charset="0"/>
              <a:buChar char="-"/>
              <a:tabLst>
                <a:tab pos="457200" algn="l"/>
              </a:tabLst>
            </a:pPr>
            <a:r>
              <a:rPr lang="sv-SE" sz="1200" dirty="0">
                <a:effectLst/>
                <a:latin typeface="Calibri" panose="020F0502020204030204" pitchFamily="34" charset="0"/>
                <a:ea typeface="Calibri" panose="020F0502020204030204" pitchFamily="34" charset="0"/>
                <a:cs typeface="Arial" panose="020B0604020202020204" pitchFamily="34" charset="0"/>
              </a:rPr>
              <a:t>Arbetsoförmåga (månadsersättning)	2 månader x 1 500 kr (3 000 kr)</a:t>
            </a:r>
          </a:p>
          <a:p>
            <a:pPr marL="342900" lvl="0" indent="-342900">
              <a:lnSpc>
                <a:spcPct val="107000"/>
              </a:lnSpc>
              <a:spcAft>
                <a:spcPts val="800"/>
              </a:spcAft>
              <a:buFont typeface="Times New Roman" panose="02020603050405020304" pitchFamily="18" charset="0"/>
              <a:buChar char="-"/>
              <a:tabLst>
                <a:tab pos="457200" algn="l"/>
              </a:tabLst>
            </a:pPr>
            <a:r>
              <a:rPr lang="sv-SE" sz="1200" dirty="0">
                <a:effectLst/>
                <a:latin typeface="Calibri" panose="020F0502020204030204" pitchFamily="34" charset="0"/>
                <a:ea typeface="Calibri" panose="020F0502020204030204" pitchFamily="34" charset="0"/>
                <a:cs typeface="Arial" panose="020B0604020202020204" pitchFamily="34" charset="0"/>
              </a:rPr>
              <a:t>Arbetsoförmåga (månadsersättning)	1 månad x 750 kr (750 kr)</a:t>
            </a:r>
          </a:p>
          <a:p>
            <a:r>
              <a:rPr lang="sv-SE" sz="1200" b="1" dirty="0">
                <a:effectLst/>
                <a:latin typeface="Calibri" panose="020F0502020204030204" pitchFamily="34" charset="0"/>
                <a:ea typeface="Calibri" panose="020F0502020204030204" pitchFamily="34" charset="0"/>
                <a:cs typeface="Arial" panose="020B0604020202020204" pitchFamily="34" charset="0"/>
              </a:rPr>
              <a:t>Summa			</a:t>
            </a:r>
            <a:r>
              <a:rPr lang="sv-SE" sz="1200" b="1" u="sng" dirty="0">
                <a:effectLst/>
                <a:latin typeface="Calibri" panose="020F0502020204030204" pitchFamily="34" charset="0"/>
                <a:ea typeface="Calibri" panose="020F0502020204030204" pitchFamily="34" charset="0"/>
                <a:cs typeface="Arial" panose="020B0604020202020204" pitchFamily="34" charset="0"/>
              </a:rPr>
              <a:t>6 750 kr</a:t>
            </a:r>
            <a:r>
              <a:rPr lang="sv-SE" sz="1200" dirty="0">
                <a:effectLst/>
                <a:latin typeface="Calibri" panose="020F0502020204030204" pitchFamily="34" charset="0"/>
                <a:ea typeface="Calibri" panose="020F0502020204030204" pitchFamily="34" charset="0"/>
                <a:cs typeface="Arial" panose="020B0604020202020204" pitchFamily="34" charset="0"/>
              </a:rPr>
              <a:t>	</a:t>
            </a:r>
            <a:endParaRPr lang="sv-SE" dirty="0"/>
          </a:p>
          <a:p>
            <a:pPr>
              <a:lnSpc>
                <a:spcPct val="107000"/>
              </a:lnSpc>
              <a:spcAft>
                <a:spcPts val="800"/>
              </a:spcAft>
            </a:pPr>
            <a:endParaRPr lang="sv-SE" sz="1200" b="1"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sv-SE" sz="1200" b="1" dirty="0">
                <a:effectLst/>
                <a:latin typeface="Calibri" panose="020F0502020204030204" pitchFamily="34" charset="0"/>
                <a:ea typeface="Calibri" panose="020F0502020204030204" pitchFamily="34" charset="0"/>
                <a:cs typeface="Arial" panose="020B0604020202020204" pitchFamily="34" charset="0"/>
              </a:rPr>
              <a:t>Exempel 2</a:t>
            </a:r>
            <a:endParaRPr lang="sv-SE" sz="12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sv-SE" sz="1200" dirty="0">
                <a:effectLst/>
                <a:latin typeface="Calibri" panose="020F0502020204030204" pitchFamily="34" charset="0"/>
                <a:ea typeface="Calibri" panose="020F0502020204030204" pitchFamily="34" charset="0"/>
                <a:cs typeface="Arial" panose="020B0604020202020204" pitchFamily="34" charset="0"/>
              </a:rPr>
              <a:t>Susanna har varit arbetsoförmögen 100% i 5 månader efter att ha drabbats av bröstcancer. </a:t>
            </a:r>
          </a:p>
          <a:p>
            <a:pPr>
              <a:lnSpc>
                <a:spcPct val="107000"/>
              </a:lnSpc>
              <a:spcAft>
                <a:spcPts val="800"/>
              </a:spcAft>
            </a:pPr>
            <a:r>
              <a:rPr lang="sv-SE" sz="1200" dirty="0">
                <a:effectLst/>
                <a:latin typeface="Calibri" panose="020F0502020204030204" pitchFamily="34" charset="0"/>
                <a:ea typeface="Calibri" panose="020F0502020204030204" pitchFamily="34" charset="0"/>
                <a:cs typeface="Arial" panose="020B0604020202020204" pitchFamily="34" charset="0"/>
              </a:rPr>
              <a:t>Susanna har valt 4 000kr/månad vid arbetsoförmåga och 100 000 kr om hon drabbas av en ersättningsbar diagnos</a:t>
            </a:r>
          </a:p>
          <a:p>
            <a:pPr>
              <a:lnSpc>
                <a:spcPct val="107000"/>
              </a:lnSpc>
              <a:spcAft>
                <a:spcPts val="800"/>
              </a:spcAft>
            </a:pPr>
            <a:r>
              <a:rPr lang="sv-SE" sz="1200" dirty="0">
                <a:effectLst/>
                <a:latin typeface="Calibri" panose="020F0502020204030204" pitchFamily="34" charset="0"/>
                <a:ea typeface="Calibri" panose="020F0502020204030204" pitchFamily="34" charset="0"/>
                <a:cs typeface="Arial" panose="020B0604020202020204" pitchFamily="34" charset="0"/>
              </a:rPr>
              <a:t>Ersättning: </a:t>
            </a:r>
          </a:p>
          <a:p>
            <a:pPr marL="342900" lvl="0" indent="-342900">
              <a:lnSpc>
                <a:spcPct val="107000"/>
              </a:lnSpc>
              <a:spcAft>
                <a:spcPts val="800"/>
              </a:spcAft>
              <a:buFont typeface="Times New Roman" panose="02020603050405020304" pitchFamily="18" charset="0"/>
              <a:buChar char="-"/>
              <a:tabLst>
                <a:tab pos="457200" algn="l"/>
              </a:tabLst>
            </a:pPr>
            <a:r>
              <a:rPr lang="sv-SE" sz="1200" dirty="0">
                <a:effectLst/>
                <a:latin typeface="Calibri" panose="020F0502020204030204" pitchFamily="34" charset="0"/>
                <a:ea typeface="Calibri" panose="020F0502020204030204" pitchFamily="34" charset="0"/>
                <a:cs typeface="Arial" panose="020B0604020202020204" pitchFamily="34" charset="0"/>
              </a:rPr>
              <a:t>Arbetsoförmåga (månadsersättning)	2 månader x 4 000 kr (8 000 kr)</a:t>
            </a:r>
          </a:p>
          <a:p>
            <a:pPr marL="342900" lvl="0" indent="-342900">
              <a:lnSpc>
                <a:spcPct val="107000"/>
              </a:lnSpc>
              <a:spcAft>
                <a:spcPts val="800"/>
              </a:spcAft>
              <a:buFont typeface="Times New Roman" panose="02020603050405020304" pitchFamily="18" charset="0"/>
              <a:buChar char="-"/>
              <a:tabLst>
                <a:tab pos="457200" algn="l"/>
              </a:tabLst>
            </a:pPr>
            <a:r>
              <a:rPr lang="sv-SE" sz="1200" dirty="0">
                <a:effectLst/>
                <a:latin typeface="Calibri" panose="020F0502020204030204" pitchFamily="34" charset="0"/>
                <a:ea typeface="Calibri" panose="020F0502020204030204" pitchFamily="34" charset="0"/>
                <a:cs typeface="Arial" panose="020B0604020202020204" pitchFamily="34" charset="0"/>
              </a:rPr>
              <a:t>Diagnoskapital			100 000 kr		</a:t>
            </a:r>
          </a:p>
          <a:p>
            <a:pPr marL="342900" lvl="0" indent="-342900">
              <a:lnSpc>
                <a:spcPct val="107000"/>
              </a:lnSpc>
              <a:spcAft>
                <a:spcPts val="800"/>
              </a:spcAft>
              <a:buFont typeface="Times New Roman" panose="02020603050405020304" pitchFamily="18" charset="0"/>
              <a:buChar char="-"/>
              <a:tabLst>
                <a:tab pos="457200" algn="l"/>
              </a:tabLst>
            </a:pPr>
            <a:r>
              <a:rPr lang="sv-SE" sz="1200" b="1" dirty="0">
                <a:effectLst/>
                <a:latin typeface="Calibri" panose="020F0502020204030204" pitchFamily="34" charset="0"/>
                <a:ea typeface="Calibri" panose="020F0502020204030204" pitchFamily="34" charset="0"/>
                <a:cs typeface="Arial" panose="020B0604020202020204" pitchFamily="34" charset="0"/>
              </a:rPr>
              <a:t>Summa  			</a:t>
            </a:r>
            <a:r>
              <a:rPr lang="sv-SE" sz="1200" b="1" u="sng" dirty="0">
                <a:effectLst/>
                <a:latin typeface="Calibri" panose="020F0502020204030204" pitchFamily="34" charset="0"/>
                <a:ea typeface="Calibri" panose="020F0502020204030204" pitchFamily="34" charset="0"/>
                <a:cs typeface="Arial" panose="020B0604020202020204" pitchFamily="34" charset="0"/>
              </a:rPr>
              <a:t>108 000 kr</a:t>
            </a:r>
            <a:endParaRPr lang="sv-SE" sz="1200" dirty="0">
              <a:effectLst/>
              <a:latin typeface="Calibri" panose="020F0502020204030204" pitchFamily="34" charset="0"/>
              <a:ea typeface="Calibri" panose="020F0502020204030204" pitchFamily="34" charset="0"/>
              <a:cs typeface="Arial" panose="020B0604020202020204" pitchFamily="34" charset="0"/>
            </a:endParaRPr>
          </a:p>
          <a:p>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16</a:t>
            </a:fld>
            <a:endParaRPr lang="sv-SE"/>
          </a:p>
        </p:txBody>
      </p:sp>
    </p:spTree>
    <p:extLst>
      <p:ext uri="{BB962C8B-B14F-4D97-AF65-F5344CB8AC3E}">
        <p14:creationId xmlns:p14="http://schemas.microsoft.com/office/powerpoint/2010/main" val="27088563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rtl="0" fontAlgn="base"/>
            <a:r>
              <a:rPr lang="sv-SE" sz="1200" b="0" i="0" u="none" strike="noStrike" kern="1200" dirty="0">
                <a:solidFill>
                  <a:schemeClr val="tx1"/>
                </a:solidFill>
                <a:effectLst/>
                <a:latin typeface="+mn-lt"/>
                <a:ea typeface="+mn-ea"/>
                <a:cs typeface="+mn-cs"/>
              </a:rPr>
              <a:t>Genom Förbundet kan du teckna ytterligare 200 ersättningsdagar och/eller skydd för högre inkomster upp till 160 000 kronor.</a:t>
            </a:r>
            <a:r>
              <a:rPr lang="en-US" sz="1200" b="0" i="0" u="none" strike="noStrike"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a:t>
            </a:r>
          </a:p>
          <a:p>
            <a:pPr rtl="0" fontAlgn="base"/>
            <a:r>
              <a:rPr lang="sv-SE" sz="1200" b="0" i="0" u="none" strike="noStrike" kern="1200" dirty="0">
                <a:solidFill>
                  <a:schemeClr val="tx1"/>
                </a:solidFill>
                <a:effectLst/>
                <a:latin typeface="+mn-lt"/>
                <a:ea typeface="+mn-ea"/>
                <a:cs typeface="+mn-cs"/>
              </a:rPr>
              <a:t>Kolla vilket behov du har genom att testa räknesnurran på Folksam.se </a:t>
            </a:r>
            <a:endParaRPr lang="en-US" sz="1200" b="0" i="0" kern="1200" dirty="0">
              <a:solidFill>
                <a:schemeClr val="tx1"/>
              </a:solidFill>
              <a:effectLst/>
              <a:latin typeface="+mn-lt"/>
              <a:ea typeface="+mn-ea"/>
              <a:cs typeface="+mn-cs"/>
            </a:endParaRPr>
          </a:p>
        </p:txBody>
      </p:sp>
      <p:sp>
        <p:nvSpPr>
          <p:cNvPr id="4" name="Platshållare för bildnummer 3"/>
          <p:cNvSpPr>
            <a:spLocks noGrp="1"/>
          </p:cNvSpPr>
          <p:nvPr>
            <p:ph type="sldNum" sz="quarter" idx="5"/>
          </p:nvPr>
        </p:nvSpPr>
        <p:spPr/>
        <p:txBody>
          <a:bodyPr/>
          <a:lstStyle/>
          <a:p>
            <a:fld id="{8BF826BE-2034-4B4F-9E12-7802A87B26F2}" type="slidenum">
              <a:rPr lang="sv-SE" smtClean="0"/>
              <a:t>17</a:t>
            </a:fld>
            <a:endParaRPr lang="sv-SE"/>
          </a:p>
        </p:txBody>
      </p:sp>
    </p:spTree>
    <p:extLst>
      <p:ext uri="{BB962C8B-B14F-4D97-AF65-F5344CB8AC3E}">
        <p14:creationId xmlns:p14="http://schemas.microsoft.com/office/powerpoint/2010/main" val="15589899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r>
              <a:rPr lang="sv-SE" b="0" i="0" dirty="0">
                <a:effectLst/>
                <a:latin typeface="Sanchez"/>
              </a:rPr>
              <a:t>Medlemsbarn - en bra barnförsäkring med mycket innehåll. Grundtanken med Medlemsbarn är att alla som vill också ska få vara med. Därför tecknas Medlemsbarn utan hälsodeklaration. Istället har vi infört tids- och åldersgränser vid sjukdom som är lika för alla.</a:t>
            </a:r>
            <a:br>
              <a:rPr lang="sv-SE" dirty="0">
                <a:cs typeface="+mn-lt"/>
              </a:rPr>
            </a:br>
            <a:br>
              <a:rPr lang="sv-SE" dirty="0">
                <a:cs typeface="+mn-lt"/>
              </a:rPr>
            </a:br>
            <a:r>
              <a:rPr lang="sv-SE" b="0" i="0" dirty="0">
                <a:effectLst/>
                <a:latin typeface="Sanchez"/>
              </a:rPr>
              <a:t>Det betyder att försäkringen har ett begränsat skydd vid sjukdom under det första halvåret men ger ersättning för till exempel läke- och resekostnader. Om du har vår gravidförsäkring med utökat skydd gäller Medlemsbarn utan tidsbegränsning vid sjukdom redan dagen efter du anmält dig till den. En förutsättning är dock att du anmäler dig till Medlemsbarn inom sex månader från barnets födelse.</a:t>
            </a:r>
          </a:p>
          <a:p>
            <a:pPr algn="l"/>
            <a:endParaRPr lang="sv-SE" b="0" i="0" dirty="0">
              <a:effectLst/>
              <a:latin typeface="Sanchez"/>
            </a:endParaRPr>
          </a:p>
          <a:p>
            <a:pPr algn="l"/>
            <a:r>
              <a:rPr lang="sv-SE" b="0" i="0" dirty="0">
                <a:effectLst/>
                <a:latin typeface="Sanchez"/>
              </a:rPr>
              <a:t>Medlemsbarn</a:t>
            </a:r>
          </a:p>
          <a:p>
            <a:pPr algn="l">
              <a:buFont typeface="Arial" panose="020B0604020202020204" pitchFamily="34" charset="0"/>
              <a:buChar char="•"/>
            </a:pPr>
            <a:r>
              <a:rPr lang="sv-SE" b="0" i="0" dirty="0">
                <a:effectLst/>
                <a:latin typeface="Sanchez"/>
              </a:rPr>
              <a:t>Försäkringen gäller dygnet runt – både vid sjukdom och olycksfall</a:t>
            </a:r>
          </a:p>
          <a:p>
            <a:pPr algn="l">
              <a:buFont typeface="Arial" panose="020B0604020202020204" pitchFamily="34" charset="0"/>
              <a:buChar char="•"/>
            </a:pPr>
            <a:r>
              <a:rPr lang="sv-SE" b="0" i="0" dirty="0">
                <a:effectLst/>
                <a:latin typeface="Sanchez"/>
              </a:rPr>
              <a:t>Ingen hälsoprövning</a:t>
            </a:r>
          </a:p>
          <a:p>
            <a:pPr algn="l">
              <a:buFont typeface="Arial" panose="020B0604020202020204" pitchFamily="34" charset="0"/>
              <a:buChar char="•"/>
            </a:pPr>
            <a:r>
              <a:rPr lang="sv-SE" b="0" i="0" dirty="0">
                <a:effectLst/>
                <a:latin typeface="Sanchez"/>
              </a:rPr>
              <a:t>Tillgång till Familjestöd Direkt – ett samtalsstöd om barn och familjeliv</a:t>
            </a:r>
          </a:p>
          <a:p>
            <a:pPr algn="l">
              <a:buFont typeface="Arial" panose="020B0604020202020204" pitchFamily="34" charset="0"/>
              <a:buChar char="•"/>
            </a:pPr>
            <a:endParaRPr lang="sv-SE" b="0" i="0" dirty="0">
              <a:effectLst/>
              <a:latin typeface="Sanchez"/>
            </a:endParaRPr>
          </a:p>
          <a:p>
            <a:pPr algn="l"/>
            <a:r>
              <a:rPr lang="sv-SE" b="0" i="0" dirty="0">
                <a:effectLst/>
                <a:latin typeface="Sanchez"/>
              </a:rPr>
              <a:t>Vanlig fråga: Räcker inte kommunens eller skolans försäkring?</a:t>
            </a:r>
          </a:p>
          <a:p>
            <a:pPr algn="l"/>
            <a:r>
              <a:rPr lang="sv-SE" b="0" i="0" dirty="0">
                <a:solidFill>
                  <a:srgbClr val="22252B"/>
                </a:solidFill>
                <a:effectLst/>
                <a:latin typeface="Sanchez"/>
              </a:rPr>
              <a:t>Kommunens försäkringar gäller sällan för sjukdom, vilket är den vanligaste orsaken till invaliditet. Många olyckor sker också på fritid då många kommunförsäkringar inte gäller.</a:t>
            </a:r>
          </a:p>
          <a:p>
            <a:pPr algn="l">
              <a:buFont typeface="Arial" panose="020B0604020202020204" pitchFamily="34" charset="0"/>
              <a:buChar char="•"/>
            </a:pPr>
            <a:endParaRPr lang="sv-SE" b="0" i="0" dirty="0">
              <a:solidFill>
                <a:srgbClr val="003E80"/>
              </a:solidFill>
              <a:effectLst/>
              <a:latin typeface="Sanchez"/>
            </a:endParaRPr>
          </a:p>
          <a:p>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18</a:t>
            </a:fld>
            <a:endParaRPr lang="sv-SE"/>
          </a:p>
        </p:txBody>
      </p:sp>
    </p:spTree>
    <p:extLst>
      <p:ext uri="{BB962C8B-B14F-4D97-AF65-F5344CB8AC3E}">
        <p14:creationId xmlns:p14="http://schemas.microsoft.com/office/powerpoint/2010/main" val="13033570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lvl="0" indent="0">
              <a:buFont typeface="Symbol" panose="05050102010706020507" pitchFamily="18" charset="2"/>
              <a:buNone/>
            </a:pPr>
            <a:r>
              <a:rPr lang="sv-SE" sz="1200" b="1" dirty="0">
                <a:effectLst/>
                <a:latin typeface="Calibri" panose="020F0502020204030204" pitchFamily="34" charset="0"/>
                <a:ea typeface="Times New Roman" panose="02020603050405020304" pitchFamily="18" charset="0"/>
              </a:rPr>
              <a:t>Exempel</a:t>
            </a:r>
          </a:p>
          <a:p>
            <a:pPr marL="0" lvl="0" indent="0">
              <a:buFont typeface="Symbol" panose="05050102010706020507" pitchFamily="18" charset="2"/>
              <a:buNone/>
            </a:pPr>
            <a:endParaRPr lang="sv-SE" sz="1200" dirty="0">
              <a:effectLst/>
              <a:latin typeface="Calibri" panose="020F0502020204030204" pitchFamily="34" charset="0"/>
              <a:ea typeface="Times New Roman" panose="02020603050405020304" pitchFamily="18" charset="0"/>
            </a:endParaRP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Ada får leukemi vilket är en allvarlig sjukdom</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Det innebär lång tid på sjukhus som gör att föräldrarna måste vara hemma från jobbet</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Ada får diagnosersättning med 10% av försäkringsbeloppet</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Hon får 500 kr per dag i ersättning för sjukhusvistelse – Ada behöver vara på 150 dagar på sjukhuset vilket blir en ersättning på 75.000 kr </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Hon får vårdkostnadsersättning med upp till 392 kr per dag, för Adas del innebär det 400 dagar vilket blir en ersättning på 156.800 kr</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Ärrersättning </a:t>
            </a:r>
            <a:r>
              <a:rPr lang="sv-SE" sz="1200" dirty="0" err="1">
                <a:effectLst/>
                <a:latin typeface="Calibri" panose="020F0502020204030204" pitchFamily="34" charset="0"/>
                <a:ea typeface="Times New Roman" panose="02020603050405020304" pitchFamily="18" charset="0"/>
              </a:rPr>
              <a:t>pga</a:t>
            </a:r>
            <a:r>
              <a:rPr lang="sv-SE" sz="1200" dirty="0">
                <a:effectLst/>
                <a:latin typeface="Calibri" panose="020F0502020204030204" pitchFamily="34" charset="0"/>
                <a:ea typeface="Times New Roman" panose="02020603050405020304" pitchFamily="18" charset="0"/>
              </a:rPr>
              <a:t> ärr för </a:t>
            </a:r>
            <a:r>
              <a:rPr lang="sv-SE" sz="1200" dirty="0" err="1">
                <a:effectLst/>
                <a:latin typeface="Calibri" panose="020F0502020204030204" pitchFamily="34" charset="0"/>
                <a:ea typeface="Times New Roman" panose="02020603050405020304" pitchFamily="18" charset="0"/>
              </a:rPr>
              <a:t>venportar</a:t>
            </a:r>
            <a:r>
              <a:rPr lang="sv-SE" sz="1200" dirty="0">
                <a:effectLst/>
                <a:latin typeface="Calibri" panose="020F0502020204030204" pitchFamily="34" charset="0"/>
                <a:ea typeface="Times New Roman" panose="02020603050405020304" pitchFamily="18" charset="0"/>
              </a:rPr>
              <a:t> för medicin</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Efter en tid betalas ersättning för medicinsk invaliditet för 10% nedsatt fertilitet på grund av cellgiftsbehandlingen, de har 50 </a:t>
            </a:r>
            <a:r>
              <a:rPr lang="sv-SE" sz="1200" dirty="0" err="1">
                <a:effectLst/>
                <a:latin typeface="Calibri" panose="020F0502020204030204" pitchFamily="34" charset="0"/>
                <a:ea typeface="Times New Roman" panose="02020603050405020304" pitchFamily="18" charset="0"/>
              </a:rPr>
              <a:t>pbb</a:t>
            </a:r>
            <a:r>
              <a:rPr lang="sv-SE" sz="1200" dirty="0">
                <a:effectLst/>
                <a:latin typeface="Calibri" panose="020F0502020204030204" pitchFamily="34" charset="0"/>
                <a:ea typeface="Times New Roman" panose="02020603050405020304" pitchFamily="18" charset="0"/>
              </a:rPr>
              <a:t> på försäkringen</a:t>
            </a:r>
            <a:r>
              <a:rPr lang="sv-SE" sz="1200" b="1" dirty="0">
                <a:effectLst/>
                <a:latin typeface="Calibri" panose="020F0502020204030204" pitchFamily="34" charset="0"/>
                <a:ea typeface="Times New Roman" panose="02020603050405020304" pitchFamily="18" charset="0"/>
              </a:rPr>
              <a:t> (</a:t>
            </a:r>
            <a:r>
              <a:rPr lang="sv-SE" sz="1200" b="1" dirty="0" err="1">
                <a:effectLst/>
                <a:latin typeface="Calibri" panose="020F0502020204030204" pitchFamily="34" charset="0"/>
                <a:ea typeface="Times New Roman" panose="02020603050405020304" pitchFamily="18" charset="0"/>
              </a:rPr>
              <a:t>pbb</a:t>
            </a:r>
            <a:r>
              <a:rPr lang="sv-SE" sz="1200" b="1" dirty="0">
                <a:effectLst/>
                <a:latin typeface="Calibri" panose="020F0502020204030204" pitchFamily="34" charset="0"/>
                <a:ea typeface="Times New Roman" panose="02020603050405020304" pitchFamily="18" charset="0"/>
              </a:rPr>
              <a:t> 59200 kr 2026)</a:t>
            </a:r>
            <a:endParaRPr lang="sv-SE" sz="1200" b="1"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Total ersättning blir </a:t>
            </a:r>
            <a:r>
              <a:rPr lang="sv-SE" sz="1200" b="1" dirty="0">
                <a:effectLst/>
                <a:latin typeface="Calibri" panose="020F0502020204030204" pitchFamily="34" charset="0"/>
                <a:ea typeface="Times New Roman" panose="02020603050405020304" pitchFamily="18" charset="0"/>
              </a:rPr>
              <a:t>823 800 kr + ärrersättning</a:t>
            </a:r>
            <a:endParaRPr lang="sv-SE" sz="1200" b="1" dirty="0">
              <a:effectLst/>
              <a:latin typeface="Times New Roman" panose="02020603050405020304" pitchFamily="18" charset="0"/>
              <a:ea typeface="Times New Roman" panose="02020603050405020304" pitchFamily="18" charset="0"/>
            </a:endParaRPr>
          </a:p>
          <a:p>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19</a:t>
            </a:fld>
            <a:endParaRPr lang="sv-SE"/>
          </a:p>
        </p:txBody>
      </p:sp>
    </p:spTree>
    <p:extLst>
      <p:ext uri="{BB962C8B-B14F-4D97-AF65-F5344CB8AC3E}">
        <p14:creationId xmlns:p14="http://schemas.microsoft.com/office/powerpoint/2010/main" val="9216227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Mellan och stor är en uppgradering av hem bas. Med mellan eller stor har man ett otursskydd och får högre ersättning i </a:t>
            </a:r>
            <a:r>
              <a:rPr lang="sv-SE" err="1"/>
              <a:t>bortaskyddet</a:t>
            </a:r>
            <a:r>
              <a:rPr lang="sv-SE"/>
              <a:t>. </a:t>
            </a:r>
          </a:p>
          <a:p>
            <a:r>
              <a:rPr lang="sv-SE"/>
              <a:t>Har medlem 2 </a:t>
            </a:r>
            <a:r>
              <a:rPr lang="sv-SE" err="1"/>
              <a:t>st</a:t>
            </a:r>
            <a:r>
              <a:rPr lang="sv-SE"/>
              <a:t> </a:t>
            </a:r>
            <a:r>
              <a:rPr lang="sv-SE" b="1"/>
              <a:t>obligatoriska</a:t>
            </a:r>
            <a:r>
              <a:rPr lang="sv-SE"/>
              <a:t> hemförsäkringar i hushållet uppgraderas hemförsäkringen till mellan. Medlem kan uppgradera till stor och premien blir då lägre. Glöm ej att boendeförsäkring för medlem ska aktiveras för alla tillägg till hem.</a:t>
            </a:r>
          </a:p>
          <a:p>
            <a:r>
              <a:rPr lang="sv-SE"/>
              <a:t>I hem stor ingår även resklar och halv självrisk.</a:t>
            </a:r>
          </a:p>
          <a:p>
            <a:endParaRPr lang="sv-SE"/>
          </a:p>
          <a:p>
            <a:endParaRPr lang="sv-SE"/>
          </a:p>
        </p:txBody>
      </p:sp>
      <p:sp>
        <p:nvSpPr>
          <p:cNvPr id="4" name="Platshållare för bildnummer 3"/>
          <p:cNvSpPr>
            <a:spLocks noGrp="1"/>
          </p:cNvSpPr>
          <p:nvPr>
            <p:ph type="sldNum" sz="quarter" idx="5"/>
          </p:nvPr>
        </p:nvSpPr>
        <p:spPr/>
        <p:txBody>
          <a:bodyPr/>
          <a:lstStyle/>
          <a:p>
            <a:fld id="{8BF826BE-2034-4B4F-9E12-7802A87B26F2}" type="slidenum">
              <a:rPr lang="sv-SE" smtClean="0"/>
              <a:t>20</a:t>
            </a:fld>
            <a:endParaRPr lang="sv-SE"/>
          </a:p>
        </p:txBody>
      </p:sp>
    </p:spTree>
    <p:extLst>
      <p:ext uri="{BB962C8B-B14F-4D97-AF65-F5344CB8AC3E}">
        <p14:creationId xmlns:p14="http://schemas.microsoft.com/office/powerpoint/2010/main" val="16037573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Bef>
                <a:spcPts val="200"/>
              </a:spcBef>
            </a:pPr>
            <a:r>
              <a:rPr lang="sv-SE" sz="1200" b="1" dirty="0">
                <a:effectLst/>
                <a:latin typeface="Calibri Light"/>
                <a:ea typeface="Yu Gothic Light"/>
                <a:cs typeface="Calibri Light"/>
              </a:rPr>
              <a:t>Exempel</a:t>
            </a:r>
          </a:p>
          <a:p>
            <a:pPr>
              <a:lnSpc>
                <a:spcPct val="107000"/>
              </a:lnSpc>
              <a:spcBef>
                <a:spcPts val="200"/>
              </a:spcBef>
            </a:pPr>
            <a:endParaRPr lang="sv-SE" sz="1200" b="0" dirty="0">
              <a:effectLst/>
              <a:latin typeface="Calibri Light" panose="020F0302020204030204" pitchFamily="34" charset="0"/>
              <a:ea typeface="Yu Gothic Light" panose="020B0300000000000000" pitchFamily="34" charset="-128"/>
              <a:cs typeface="Calibri Light"/>
            </a:endParaRPr>
          </a:p>
          <a:p>
            <a:pPr>
              <a:lnSpc>
                <a:spcPct val="107000"/>
              </a:lnSpc>
              <a:spcBef>
                <a:spcPts val="200"/>
              </a:spcBef>
            </a:pPr>
            <a:r>
              <a:rPr lang="sv-SE" sz="1200" b="0" dirty="0">
                <a:effectLst/>
                <a:latin typeface="Calibri Light"/>
                <a:ea typeface="Yu Gothic Light"/>
                <a:cs typeface="Calibri Light"/>
              </a:rPr>
              <a:t>Kollektiv hemförsäkring Mellan</a:t>
            </a:r>
          </a:p>
          <a:p>
            <a:pPr marL="342900" lvl="0" indent="-342900">
              <a:buFont typeface="Symbol" panose="05050102010706020507" pitchFamily="18" charset="2"/>
              <a:buChar char=""/>
            </a:pPr>
            <a:r>
              <a:rPr lang="sv-SE" sz="1200" b="0" dirty="0">
                <a:effectLst/>
                <a:latin typeface="Calibri"/>
                <a:ea typeface="Times New Roman" panose="02020603050405020304" pitchFamily="18" charset="0"/>
                <a:cs typeface="Calibri"/>
              </a:rPr>
              <a:t>Kunden har en mobiltelefon som han tappar i marken. Kunden har Hemförsäkring Mellan</a:t>
            </a:r>
            <a:endParaRPr lang="sv-SE" sz="1200" b="0">
              <a:effectLst/>
              <a:latin typeface="Calibri"/>
              <a:ea typeface="Times New Roman" panose="02020603050405020304" pitchFamily="18" charset="0"/>
              <a:cs typeface="Calibri"/>
            </a:endParaRPr>
          </a:p>
          <a:p>
            <a:pPr marL="342900" lvl="0" indent="-342900">
              <a:buFont typeface="Symbol" panose="05050102010706020507" pitchFamily="18" charset="2"/>
              <a:buChar char=""/>
            </a:pPr>
            <a:r>
              <a:rPr lang="sv-SE" sz="1200" b="0" dirty="0">
                <a:effectLst/>
                <a:latin typeface="Calibri"/>
                <a:ea typeface="Times New Roman" panose="02020603050405020304" pitchFamily="18" charset="0"/>
                <a:cs typeface="Calibri"/>
              </a:rPr>
              <a:t>Det är en Iphone 16 128gb som är 1 år gammal</a:t>
            </a:r>
            <a:endParaRPr lang="sv-SE" sz="1200" b="0">
              <a:effectLst/>
              <a:latin typeface="Calibri"/>
              <a:ea typeface="Times New Roman" panose="02020603050405020304" pitchFamily="18" charset="0"/>
              <a:cs typeface="Calibri"/>
            </a:endParaRPr>
          </a:p>
          <a:p>
            <a:pPr marL="342900" lvl="0" indent="-342900">
              <a:buFont typeface="Symbol" panose="05050102010706020507" pitchFamily="18" charset="2"/>
              <a:buChar char=""/>
            </a:pPr>
            <a:r>
              <a:rPr lang="sv-SE" sz="1200" b="0" dirty="0">
                <a:effectLst/>
                <a:latin typeface="Calibri"/>
                <a:ea typeface="Times New Roman" panose="02020603050405020304" pitchFamily="18" charset="0"/>
                <a:cs typeface="Calibri"/>
              </a:rPr>
              <a:t>Nypriset idag (skadedatum) är 9495kr</a:t>
            </a:r>
            <a:endParaRPr lang="sv-SE" sz="1200" b="0">
              <a:effectLst/>
              <a:latin typeface="Calibri"/>
              <a:ea typeface="Times New Roman" panose="02020603050405020304" pitchFamily="18" charset="0"/>
              <a:cs typeface="Calibri"/>
            </a:endParaRPr>
          </a:p>
          <a:p>
            <a:pPr marL="342900" lvl="0" indent="-342900">
              <a:buFont typeface="Symbol" panose="05050102010706020507" pitchFamily="18" charset="2"/>
              <a:buChar char=""/>
            </a:pPr>
            <a:r>
              <a:rPr lang="sv-SE" sz="1200" b="0" dirty="0">
                <a:effectLst/>
                <a:latin typeface="Calibri"/>
                <a:ea typeface="Times New Roman" panose="02020603050405020304" pitchFamily="18" charset="0"/>
                <a:cs typeface="Calibri"/>
              </a:rPr>
              <a:t>Dagsvärdet för en 1 år gammal mobiltelefon är 50 procent. 7990 * 0,5 = 4748 kr. </a:t>
            </a:r>
          </a:p>
          <a:p>
            <a:pPr marL="342900" lvl="0" indent="-342900">
              <a:buFont typeface="Symbol" panose="05050102010706020507" pitchFamily="18" charset="2"/>
              <a:buChar char=""/>
            </a:pPr>
            <a:r>
              <a:rPr lang="sv-SE" sz="1200" b="0" dirty="0">
                <a:effectLst/>
                <a:latin typeface="Calibri"/>
                <a:ea typeface="Times New Roman" panose="02020603050405020304" pitchFamily="18" charset="0"/>
                <a:cs typeface="Calibri"/>
              </a:rPr>
              <a:t>Dagsvärde innebär värde efter åldersavdrag, som framgår av en tabell i försäkringsvillkoret.</a:t>
            </a:r>
            <a:endParaRPr lang="sv-SE" sz="1200" b="0">
              <a:effectLst/>
              <a:latin typeface="Calibri"/>
              <a:ea typeface="Times New Roman" panose="02020603050405020304" pitchFamily="18" charset="0"/>
              <a:cs typeface="Calibri"/>
            </a:endParaRPr>
          </a:p>
          <a:p>
            <a:pPr marL="342900" lvl="0" indent="-342900">
              <a:buFont typeface="Symbol" panose="05050102010706020507" pitchFamily="18" charset="2"/>
              <a:buChar char=""/>
            </a:pPr>
            <a:r>
              <a:rPr lang="sv-SE" sz="1200" b="0" dirty="0">
                <a:effectLst/>
                <a:latin typeface="Calibri"/>
                <a:ea typeface="Times New Roman" panose="02020603050405020304" pitchFamily="18" charset="0"/>
                <a:cs typeface="Calibri"/>
              </a:rPr>
              <a:t>Telefonen går att reparera för 3990 kr. Vi drar av självrisken som 1800 kr och ersätter kunden med resterande 2190 kr.</a:t>
            </a:r>
            <a:endParaRPr lang="sv-SE" b="0" dirty="0">
              <a:latin typeface="Calibri"/>
              <a:ea typeface="Calibri"/>
              <a:cs typeface="Calibri"/>
            </a:endParaRPr>
          </a:p>
          <a:p>
            <a:endParaRPr lang="sv-SE" dirty="0">
              <a:ea typeface="Calibri"/>
              <a:cs typeface="Calibri"/>
            </a:endParaRPr>
          </a:p>
        </p:txBody>
      </p:sp>
      <p:sp>
        <p:nvSpPr>
          <p:cNvPr id="4" name="Platshållare för bildnummer 3"/>
          <p:cNvSpPr>
            <a:spLocks noGrp="1"/>
          </p:cNvSpPr>
          <p:nvPr>
            <p:ph type="sldNum" sz="quarter" idx="5"/>
          </p:nvPr>
        </p:nvSpPr>
        <p:spPr/>
        <p:txBody>
          <a:bodyPr/>
          <a:lstStyle/>
          <a:p>
            <a:fld id="{32B8F7C9-FBDD-47A0-B9D7-977B78E559D4}" type="slidenum">
              <a:rPr lang="sv-SE" smtClean="0"/>
              <a:pPr/>
              <a:t>21</a:t>
            </a:fld>
            <a:endParaRPr lang="sv-SE"/>
          </a:p>
        </p:txBody>
      </p:sp>
    </p:spTree>
    <p:extLst>
      <p:ext uri="{BB962C8B-B14F-4D97-AF65-F5344CB8AC3E}">
        <p14:creationId xmlns:p14="http://schemas.microsoft.com/office/powerpoint/2010/main" val="9313124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Bef>
                <a:spcPts val="200"/>
              </a:spcBef>
            </a:pPr>
            <a:r>
              <a:rPr lang="sv-SE" sz="1200" b="1" dirty="0">
                <a:effectLst/>
                <a:latin typeface="Calibri Light"/>
                <a:ea typeface="Yu Gothic Light"/>
                <a:cs typeface="Calibri Light"/>
              </a:rPr>
              <a:t>Exempel</a:t>
            </a:r>
          </a:p>
          <a:p>
            <a:pPr>
              <a:lnSpc>
                <a:spcPct val="107000"/>
              </a:lnSpc>
              <a:spcBef>
                <a:spcPts val="200"/>
              </a:spcBef>
            </a:pPr>
            <a:endParaRPr lang="sv-SE" sz="1200" dirty="0">
              <a:effectLst/>
              <a:latin typeface="Calibri Light" panose="020F0302020204030204" pitchFamily="34" charset="0"/>
              <a:ea typeface="Yu Gothic Light" panose="020B0300000000000000" pitchFamily="34" charset="-128"/>
              <a:cs typeface="Calibri Light"/>
            </a:endParaRPr>
          </a:p>
          <a:p>
            <a:pPr>
              <a:lnSpc>
                <a:spcPct val="107000"/>
              </a:lnSpc>
              <a:spcBef>
                <a:spcPts val="200"/>
              </a:spcBef>
            </a:pPr>
            <a:r>
              <a:rPr lang="sv-SE" sz="1200" dirty="0">
                <a:effectLst/>
                <a:latin typeface="Calibri Light"/>
                <a:ea typeface="Yu Gothic Light"/>
                <a:cs typeface="Calibri Light"/>
              </a:rPr>
              <a:t>Kollektiv hemförsäkring stor</a:t>
            </a:r>
          </a:p>
          <a:p>
            <a:pPr marL="342900" lvl="0" indent="-342900">
              <a:buFont typeface="Symbol" panose="05050102010706020507" pitchFamily="18" charset="2"/>
              <a:buChar char=""/>
            </a:pPr>
            <a:r>
              <a:rPr lang="sv-SE" sz="1200" dirty="0">
                <a:effectLst/>
                <a:latin typeface="Calibri"/>
                <a:ea typeface="Times New Roman" panose="02020603050405020304" pitchFamily="18" charset="0"/>
                <a:cs typeface="Calibri"/>
              </a:rPr>
              <a:t>Hemförsäkring Stor, FTs(försäkringstagares) barn 5 och 6 år gamla busar hemma och råkar sparka en boll i </a:t>
            </a:r>
            <a:r>
              <a:rPr lang="sv-SE" sz="1200" err="1">
                <a:effectLst/>
                <a:latin typeface="Calibri"/>
                <a:ea typeface="Times New Roman" panose="02020603050405020304" pitchFamily="18" charset="0"/>
                <a:cs typeface="Calibri"/>
              </a:rPr>
              <a:t>TVn</a:t>
            </a:r>
            <a:r>
              <a:rPr lang="sv-SE" sz="1200" dirty="0">
                <a:effectLst/>
                <a:latin typeface="Calibri"/>
                <a:ea typeface="Times New Roman" panose="02020603050405020304" pitchFamily="18" charset="0"/>
                <a:cs typeface="Calibri"/>
              </a:rPr>
              <a:t>. </a:t>
            </a:r>
          </a:p>
          <a:p>
            <a:pPr marL="342900" lvl="0" indent="-342900">
              <a:buFont typeface="Symbol" panose="05050102010706020507" pitchFamily="18" charset="2"/>
              <a:buChar char=""/>
            </a:pPr>
            <a:r>
              <a:rPr lang="sv-SE" sz="1200" err="1">
                <a:effectLst/>
                <a:latin typeface="Calibri"/>
                <a:ea typeface="Times New Roman" panose="02020603050405020304" pitchFamily="18" charset="0"/>
                <a:cs typeface="Calibri"/>
              </a:rPr>
              <a:t>Tvn</a:t>
            </a:r>
            <a:r>
              <a:rPr lang="sv-SE" sz="1200" dirty="0">
                <a:effectLst/>
                <a:latin typeface="Calibri"/>
                <a:ea typeface="Times New Roman" panose="02020603050405020304" pitchFamily="18" charset="0"/>
                <a:cs typeface="Calibri"/>
              </a:rPr>
              <a:t> är 3.5 år gammal. Inköpspriset på </a:t>
            </a:r>
            <a:r>
              <a:rPr lang="sv-SE" sz="1200" err="1">
                <a:effectLst/>
                <a:latin typeface="Calibri"/>
                <a:ea typeface="Times New Roman" panose="02020603050405020304" pitchFamily="18" charset="0"/>
                <a:cs typeface="Calibri"/>
              </a:rPr>
              <a:t>TVn</a:t>
            </a:r>
            <a:r>
              <a:rPr lang="sv-SE" sz="1200" dirty="0">
                <a:effectLst/>
                <a:latin typeface="Calibri"/>
                <a:ea typeface="Times New Roman" panose="02020603050405020304" pitchFamily="18" charset="0"/>
                <a:cs typeface="Calibri"/>
              </a:rPr>
              <a:t> för 3.5 år sedan var 20.000kr.</a:t>
            </a: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Idag kostar en likvärdig TV 14.000kr (utvecklingen på elektronik är väldigt stor, TV-apparater blir bara bättre och bättre och du behöver inte betala lika mycket för en TV där teknologin är 3.5år gammal)</a:t>
            </a:r>
            <a:endParaRPr lang="sv-SE"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sv-SE" sz="1200" dirty="0">
                <a:effectLst/>
                <a:latin typeface="Calibri"/>
                <a:ea typeface="Times New Roman" panose="02020603050405020304" pitchFamily="18" charset="0"/>
                <a:cs typeface="Calibri"/>
              </a:rPr>
              <a:t>Dagsvärdet på </a:t>
            </a:r>
            <a:r>
              <a:rPr lang="sv-SE" sz="1200" err="1">
                <a:effectLst/>
                <a:latin typeface="Calibri"/>
                <a:ea typeface="Times New Roman" panose="02020603050405020304" pitchFamily="18" charset="0"/>
                <a:cs typeface="Calibri"/>
              </a:rPr>
              <a:t>TVn</a:t>
            </a:r>
            <a:r>
              <a:rPr lang="sv-SE" sz="1200" dirty="0">
                <a:effectLst/>
                <a:latin typeface="Calibri"/>
                <a:ea typeface="Times New Roman" panose="02020603050405020304" pitchFamily="18" charset="0"/>
                <a:cs typeface="Calibri"/>
              </a:rPr>
              <a:t> är 14000 * 0,3 = 4200kr </a:t>
            </a:r>
            <a:r>
              <a:rPr lang="sv-SE" sz="1200" b="0" dirty="0">
                <a:effectLst/>
                <a:latin typeface="Calibri"/>
                <a:ea typeface="Times New Roman" panose="02020603050405020304" pitchFamily="18" charset="0"/>
                <a:cs typeface="Calibri"/>
              </a:rPr>
              <a:t>(efter </a:t>
            </a:r>
            <a:r>
              <a:rPr lang="sv-SE" sz="1200" dirty="0">
                <a:effectLst/>
                <a:latin typeface="Calibri"/>
                <a:ea typeface="Times New Roman" panose="02020603050405020304" pitchFamily="18" charset="0"/>
                <a:cs typeface="Calibri"/>
              </a:rPr>
              <a:t>åldersavdrag)</a:t>
            </a:r>
          </a:p>
          <a:p>
            <a:pPr marL="342900" lvl="0" indent="-342900">
              <a:buFont typeface="Symbol" panose="05050102010706020507" pitchFamily="18" charset="2"/>
              <a:buChar char=""/>
            </a:pPr>
            <a:r>
              <a:rPr lang="sv-SE" sz="1200" dirty="0">
                <a:effectLst/>
                <a:latin typeface="Calibri"/>
                <a:ea typeface="Times New Roman" panose="02020603050405020304" pitchFamily="18" charset="0"/>
                <a:cs typeface="Calibri"/>
              </a:rPr>
              <a:t>Eftersom </a:t>
            </a:r>
            <a:r>
              <a:rPr lang="sv-SE" sz="1200" err="1">
                <a:effectLst/>
                <a:latin typeface="Calibri"/>
                <a:ea typeface="Times New Roman" panose="02020603050405020304" pitchFamily="18" charset="0"/>
                <a:cs typeface="Calibri"/>
              </a:rPr>
              <a:t>TVn</a:t>
            </a:r>
            <a:r>
              <a:rPr lang="sv-SE" sz="1200" dirty="0">
                <a:effectLst/>
                <a:latin typeface="Calibri"/>
                <a:ea typeface="Times New Roman" panose="02020603050405020304" pitchFamily="18" charset="0"/>
                <a:cs typeface="Calibri"/>
              </a:rPr>
              <a:t> är mindre än 4 år gammal och kund har </a:t>
            </a:r>
            <a:r>
              <a:rPr lang="sv-SE" sz="1200" b="0" dirty="0">
                <a:effectLst/>
                <a:latin typeface="Calibri"/>
                <a:ea typeface="Times New Roman" panose="02020603050405020304" pitchFamily="18" charset="0"/>
                <a:cs typeface="Calibri"/>
              </a:rPr>
              <a:t>Hemförsäkring Stor </a:t>
            </a:r>
            <a:r>
              <a:rPr lang="sv-SE" sz="1200" dirty="0">
                <a:effectLst/>
                <a:latin typeface="Calibri"/>
                <a:ea typeface="Times New Roman" panose="02020603050405020304" pitchFamily="18" charset="0"/>
                <a:cs typeface="Calibri"/>
              </a:rPr>
              <a:t>så har kund ett nyvärdesskydd. Så vi kan reparera </a:t>
            </a:r>
            <a:r>
              <a:rPr lang="sv-SE" sz="1200" err="1">
                <a:effectLst/>
                <a:latin typeface="Calibri"/>
                <a:ea typeface="Times New Roman" panose="02020603050405020304" pitchFamily="18" charset="0"/>
                <a:cs typeface="Calibri"/>
              </a:rPr>
              <a:t>TVn</a:t>
            </a:r>
            <a:r>
              <a:rPr lang="sv-SE" sz="1200" dirty="0">
                <a:effectLst/>
                <a:latin typeface="Calibri"/>
                <a:ea typeface="Times New Roman" panose="02020603050405020304" pitchFamily="18" charset="0"/>
                <a:cs typeface="Calibri"/>
              </a:rPr>
              <a:t> upp till 14.000kr. Vi skickar en beställning till TDS (Timrå Data Service) som vi samarbetar med.</a:t>
            </a:r>
          </a:p>
          <a:p>
            <a:pPr marL="342900" lvl="0" indent="-342900">
              <a:buFont typeface="Symbol" panose="05050102010706020507" pitchFamily="18" charset="2"/>
              <a:buChar char=""/>
            </a:pPr>
            <a:r>
              <a:rPr lang="sv-SE" sz="1200" dirty="0">
                <a:effectLst/>
                <a:latin typeface="Calibri"/>
                <a:ea typeface="Times New Roman" panose="02020603050405020304" pitchFamily="18" charset="0"/>
                <a:cs typeface="Calibri"/>
              </a:rPr>
              <a:t>Reparationen gick på 11.000kr för en ny skärm inklusive arbete så TDS fick laga </a:t>
            </a:r>
            <a:r>
              <a:rPr lang="sv-SE" sz="1200" err="1">
                <a:effectLst/>
                <a:latin typeface="Calibri"/>
                <a:ea typeface="Times New Roman" panose="02020603050405020304" pitchFamily="18" charset="0"/>
                <a:cs typeface="Calibri"/>
              </a:rPr>
              <a:t>TVn</a:t>
            </a:r>
            <a:r>
              <a:rPr lang="sv-SE" sz="1200" dirty="0">
                <a:effectLst/>
                <a:latin typeface="Calibri"/>
                <a:ea typeface="Times New Roman" panose="02020603050405020304" pitchFamily="18" charset="0"/>
                <a:cs typeface="Calibri"/>
              </a:rPr>
              <a:t>.</a:t>
            </a:r>
          </a:p>
          <a:p>
            <a:pPr marL="342900" lvl="0" indent="-342900">
              <a:buFont typeface="Symbol" panose="05050102010706020507" pitchFamily="18" charset="2"/>
              <a:buChar char=""/>
            </a:pPr>
            <a:r>
              <a:rPr lang="sv-SE" sz="1200" dirty="0">
                <a:effectLst/>
                <a:latin typeface="Calibri" panose="020F0502020204030204" pitchFamily="34" charset="0"/>
                <a:ea typeface="Times New Roman" panose="02020603050405020304" pitchFamily="18" charset="0"/>
              </a:rPr>
              <a:t>Kundens räkning slutade på 900kr (bara självrisk)</a:t>
            </a:r>
            <a:endParaRPr lang="sv-SE" sz="1200" dirty="0">
              <a:effectLst/>
              <a:latin typeface="Times New Roman" panose="02020603050405020304" pitchFamily="18" charset="0"/>
              <a:ea typeface="Times New Roman" panose="02020603050405020304" pitchFamily="18" charset="0"/>
            </a:endParaRPr>
          </a:p>
          <a:p>
            <a:endParaRPr lang="sv-SE" dirty="0"/>
          </a:p>
        </p:txBody>
      </p:sp>
      <p:sp>
        <p:nvSpPr>
          <p:cNvPr id="4" name="Platshållare för bildnummer 3"/>
          <p:cNvSpPr>
            <a:spLocks noGrp="1"/>
          </p:cNvSpPr>
          <p:nvPr>
            <p:ph type="sldNum" sz="quarter" idx="5"/>
          </p:nvPr>
        </p:nvSpPr>
        <p:spPr/>
        <p:txBody>
          <a:bodyPr/>
          <a:lstStyle/>
          <a:p>
            <a:fld id="{32B8F7C9-FBDD-47A0-B9D7-977B78E559D4}" type="slidenum">
              <a:rPr lang="sv-SE" smtClean="0"/>
              <a:pPr/>
              <a:t>22</a:t>
            </a:fld>
            <a:endParaRPr lang="sv-SE"/>
          </a:p>
        </p:txBody>
      </p:sp>
    </p:spTree>
    <p:extLst>
      <p:ext uri="{BB962C8B-B14F-4D97-AF65-F5344CB8AC3E}">
        <p14:creationId xmlns:p14="http://schemas.microsoft.com/office/powerpoint/2010/main" val="31850271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effectLst/>
                <a:latin typeface="-apple-system"/>
              </a:rPr>
              <a:t>I Villaförsäkring Bas </a:t>
            </a:r>
            <a:r>
              <a:rPr lang="sv-SE" dirty="0">
                <a:effectLst/>
                <a:latin typeface="-apple-system"/>
              </a:rPr>
              <a:t>ingår: Brand, blixt, explosion Läckage Stöld och skadegörelse Översvämning Storm Hagel Snötryck Skada orsakad av vilda djur Hushållsmaskiner och installationer </a:t>
            </a:r>
            <a:r>
              <a:rPr lang="sv-SE" dirty="0" err="1">
                <a:effectLst/>
                <a:latin typeface="-apple-system"/>
              </a:rPr>
              <a:t>Glasrutor,Vissa</a:t>
            </a:r>
            <a:r>
              <a:rPr lang="sv-SE" dirty="0">
                <a:effectLst/>
                <a:latin typeface="-apple-system"/>
              </a:rPr>
              <a:t> trafikskador Hyresbortfall Ansvarsförsäkring - upp till 5 miljoner kronor Rättsskyddsförsäkring - upp till 300 000 kronor Skadedjursförsäkring - upp till 4 miljoner kronor Hussvampsförsäkring Trygghetsbesiktning när du tecknar försäkringen Kristerapi - upp till 10 behandlingstillfällen</a:t>
            </a:r>
          </a:p>
          <a:p>
            <a:endParaRPr lang="sv-SE" b="1" dirty="0">
              <a:effectLst/>
              <a:latin typeface="-apple-system"/>
            </a:endParaRPr>
          </a:p>
          <a:p>
            <a:r>
              <a:rPr lang="sv-SE" b="1" dirty="0"/>
              <a:t>Villaförsäkring Stor </a:t>
            </a:r>
            <a:r>
              <a:rPr lang="sv-SE" dirty="0"/>
              <a:t>Utöver det som ingår i Villaförsäkring Bas ingår också: • Husextra, för skada på försäkrad byggnad och tomtmark orsakad av plötslig och oförutsedd händelse - upp till 150 000 kronor • Lägre självrisk vid översvämning • Ingen självrisk vid hussvamp • Ersättning på grund av nya normer och branschregler - upp till 10 000 kronor • Ytskikt och tätskikt i våtutrymme • Nyvärdesskydd hushållsmaskiner yngre än fyra år • Utökat läckageskydd genom yttertak eller fasad ovanför marken - upp till 20 000 kronor • Utökat stormskydd • Sänkt högsta åldersavdrag från 105 000 kronor till 15 000 kronor.</a:t>
            </a:r>
          </a:p>
          <a:p>
            <a:endParaRPr lang="sv-SE" dirty="0"/>
          </a:p>
          <a:p>
            <a:pPr rtl="0" fontAlgn="base"/>
            <a:r>
              <a:rPr lang="sv-SE" sz="1200" b="1" i="0" u="none" strike="noStrike" kern="1200" dirty="0">
                <a:solidFill>
                  <a:schemeClr val="tx1"/>
                </a:solidFill>
                <a:effectLst/>
                <a:latin typeface="+mn-lt"/>
                <a:ea typeface="+mn-ea"/>
                <a:cs typeface="+mn-cs"/>
              </a:rPr>
              <a:t>Bostadsrätt </a:t>
            </a:r>
            <a:r>
              <a:rPr lang="en-US" sz="1200" b="0" i="0" kern="1200" dirty="0">
                <a:solidFill>
                  <a:schemeClr val="tx1"/>
                </a:solidFill>
                <a:effectLst/>
                <a:latin typeface="+mn-lt"/>
                <a:ea typeface="+mn-ea"/>
                <a:cs typeface="+mn-cs"/>
              </a:rPr>
              <a:t>​</a:t>
            </a:r>
          </a:p>
          <a:p>
            <a:pPr rtl="0" fontAlgn="base"/>
            <a:r>
              <a:rPr lang="sv-SE" sz="1200" b="0" i="0" u="none" strike="noStrike" kern="1200" dirty="0">
                <a:solidFill>
                  <a:schemeClr val="tx1"/>
                </a:solidFill>
                <a:effectLst/>
                <a:latin typeface="+mn-lt"/>
                <a:ea typeface="+mn-ea"/>
                <a:cs typeface="+mn-cs"/>
              </a:rPr>
              <a:t>Förutom försäkring för dina saker behöver du också ett skydd för lägenhetens fasta inredning, till exempel parkettgolv och köksbänk. </a:t>
            </a:r>
          </a:p>
          <a:p>
            <a:pPr rtl="0" fontAlgn="base"/>
            <a:r>
              <a:rPr lang="sv-SE" sz="1200" b="0" i="0" u="none" strike="noStrike" kern="1200" dirty="0">
                <a:solidFill>
                  <a:schemeClr val="tx1"/>
                </a:solidFill>
                <a:effectLst/>
                <a:latin typeface="+mn-lt"/>
                <a:ea typeface="+mn-ea"/>
                <a:cs typeface="+mn-cs"/>
              </a:rPr>
              <a:t>Med vår bostadsrättsförsäkring får du en trygg hemförsäkring för dina saker och din bostadsrätt.</a:t>
            </a:r>
            <a:r>
              <a:rPr lang="en-US" sz="1200" b="0" i="0" kern="1200" dirty="0">
                <a:solidFill>
                  <a:schemeClr val="tx1"/>
                </a:solidFill>
                <a:effectLst/>
                <a:latin typeface="+mn-lt"/>
                <a:ea typeface="+mn-ea"/>
                <a:cs typeface="+mn-cs"/>
              </a:rPr>
              <a:t>​</a:t>
            </a:r>
          </a:p>
          <a:p>
            <a:pPr rtl="0" fontAlgn="base"/>
            <a:r>
              <a:rPr lang="sv-SE" sz="1200" b="0" i="0" u="none" strike="noStrike" kern="1200" dirty="0">
                <a:solidFill>
                  <a:schemeClr val="tx1"/>
                </a:solidFill>
                <a:effectLst/>
                <a:latin typeface="+mn-lt"/>
                <a:ea typeface="+mn-ea"/>
                <a:cs typeface="+mn-cs"/>
              </a:rPr>
              <a:t>Det är viktigt att du som boende i en bostadsrättsförening är medveten om vilka skador du kan bli ansvarig för. </a:t>
            </a:r>
          </a:p>
          <a:p>
            <a:pPr rtl="0" fontAlgn="base"/>
            <a:r>
              <a:rPr lang="sv-SE" sz="1200" b="0" i="0" u="none" strike="noStrike" kern="1200" dirty="0">
                <a:solidFill>
                  <a:schemeClr val="tx1"/>
                </a:solidFill>
                <a:effectLst/>
                <a:latin typeface="+mn-lt"/>
                <a:ea typeface="+mn-ea"/>
                <a:cs typeface="+mn-cs"/>
              </a:rPr>
              <a:t>Ansvarsfördelningen mellan dig och föreningen till exempel vid vattenskador regleras i stadgarna och Bostadsrättslagen.</a:t>
            </a:r>
            <a:r>
              <a:rPr lang="en-US" sz="1200" b="0" i="0" kern="1200" dirty="0">
                <a:solidFill>
                  <a:schemeClr val="tx1"/>
                </a:solidFill>
                <a:effectLst/>
                <a:latin typeface="+mn-lt"/>
                <a:ea typeface="+mn-ea"/>
                <a:cs typeface="+mn-cs"/>
              </a:rPr>
              <a:t>​</a:t>
            </a:r>
          </a:p>
          <a:p>
            <a:pPr rtl="0" fontAlgn="base"/>
            <a:r>
              <a:rPr lang="sv-SE" sz="1200" b="0" i="0" kern="1200" dirty="0">
                <a:solidFill>
                  <a:schemeClr val="tx1"/>
                </a:solidFill>
                <a:effectLst/>
                <a:latin typeface="+mn-lt"/>
                <a:ea typeface="+mn-ea"/>
                <a:cs typeface="+mn-cs"/>
              </a:rPr>
              <a:t>​</a:t>
            </a:r>
          </a:p>
          <a:p>
            <a:pPr rtl="0" fontAlgn="base"/>
            <a:r>
              <a:rPr lang="sv-SE" sz="1200" b="1" i="0" u="none" strike="noStrike" kern="1200" dirty="0">
                <a:solidFill>
                  <a:schemeClr val="tx1"/>
                </a:solidFill>
                <a:effectLst/>
                <a:latin typeface="+mn-lt"/>
                <a:ea typeface="+mn-ea"/>
                <a:cs typeface="+mn-cs"/>
              </a:rPr>
              <a:t>Ägarlägenhet</a:t>
            </a:r>
            <a:r>
              <a:rPr lang="sv-SE" sz="1200" b="0" i="0" u="none" strike="noStrike"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t>
            </a:r>
          </a:p>
          <a:p>
            <a:pPr rtl="0" fontAlgn="base"/>
            <a:r>
              <a:rPr lang="sv-SE" sz="1200" b="0" i="0" u="none" strike="noStrike" kern="1200" dirty="0">
                <a:solidFill>
                  <a:schemeClr val="tx1"/>
                </a:solidFill>
                <a:effectLst/>
                <a:latin typeface="+mn-lt"/>
                <a:ea typeface="+mn-ea"/>
                <a:cs typeface="+mn-cs"/>
              </a:rPr>
              <a:t>Förutom försäkring för dina saker behöver du också ett skydd för lägenhetens fasta inredning, till exempel parkettgolv och köksbänk. </a:t>
            </a:r>
          </a:p>
          <a:p>
            <a:pPr rtl="0" fontAlgn="base"/>
            <a:r>
              <a:rPr lang="sv-SE" sz="1200" b="0" i="0" u="none" strike="noStrike" kern="1200" dirty="0">
                <a:solidFill>
                  <a:schemeClr val="tx1"/>
                </a:solidFill>
                <a:effectLst/>
                <a:latin typeface="+mn-lt"/>
                <a:ea typeface="+mn-ea"/>
                <a:cs typeface="+mn-cs"/>
              </a:rPr>
              <a:t>Med vår ägarlägenhetsförsäkring får du en trygg hemförsäkring för dina saker och din ägarlägenhet. </a:t>
            </a:r>
            <a:r>
              <a:rPr lang="en-US" sz="1200" b="0" i="0" kern="1200" dirty="0">
                <a:solidFill>
                  <a:schemeClr val="tx1"/>
                </a:solidFill>
                <a:effectLst/>
                <a:latin typeface="+mn-lt"/>
                <a:ea typeface="+mn-ea"/>
                <a:cs typeface="+mn-cs"/>
              </a:rPr>
              <a:t>​</a:t>
            </a:r>
          </a:p>
          <a:p>
            <a:pPr rtl="0" fontAlgn="base"/>
            <a:r>
              <a:rPr lang="sv-SE" sz="1200" b="0" i="0" u="none" strike="noStrike" kern="1200" dirty="0">
                <a:solidFill>
                  <a:schemeClr val="tx1"/>
                </a:solidFill>
                <a:effectLst/>
                <a:latin typeface="+mn-lt"/>
                <a:ea typeface="+mn-ea"/>
                <a:cs typeface="+mn-cs"/>
              </a:rPr>
              <a:t>Det är viktigt att du som medlem är medveten om vilka skador du kan bli ansvarig för enligt samfällighetsföreningens bestämmelser och stadgar.</a:t>
            </a:r>
            <a:r>
              <a:rPr lang="sv-SE" sz="1200" b="0" i="0" kern="1200" dirty="0">
                <a:solidFill>
                  <a:schemeClr val="tx1"/>
                </a:solidFill>
                <a:effectLst/>
                <a:latin typeface="+mn-lt"/>
                <a:ea typeface="+mn-ea"/>
                <a:cs typeface="+mn-cs"/>
              </a:rPr>
              <a:t>​</a:t>
            </a:r>
          </a:p>
          <a:p>
            <a:pPr rtl="0" fontAlgn="base"/>
            <a:r>
              <a:rPr lang="sv-SE" sz="1200" b="0" i="0" kern="1200" dirty="0">
                <a:solidFill>
                  <a:schemeClr val="tx1"/>
                </a:solidFill>
                <a:effectLst/>
                <a:latin typeface="+mn-lt"/>
                <a:ea typeface="+mn-ea"/>
                <a:cs typeface="+mn-cs"/>
              </a:rPr>
              <a:t>​</a:t>
            </a:r>
          </a:p>
          <a:p>
            <a:pPr rtl="0" fontAlgn="base"/>
            <a:r>
              <a:rPr lang="sv-SE" sz="1200" b="0" i="0" u="none" strike="noStrike" kern="1200" dirty="0">
                <a:solidFill>
                  <a:schemeClr val="tx1"/>
                </a:solidFill>
                <a:effectLst/>
                <a:latin typeface="+mn-lt"/>
                <a:ea typeface="+mn-ea"/>
                <a:cs typeface="+mn-cs"/>
              </a:rPr>
              <a:t> </a:t>
            </a:r>
            <a:r>
              <a:rPr lang="sv-SE" sz="1200" b="0" i="0" kern="1200" dirty="0">
                <a:solidFill>
                  <a:schemeClr val="tx1"/>
                </a:solidFill>
                <a:effectLst/>
                <a:latin typeface="+mn-lt"/>
                <a:ea typeface="+mn-ea"/>
                <a:cs typeface="+mn-cs"/>
              </a:rPr>
              <a:t>​</a:t>
            </a:r>
          </a:p>
          <a:p>
            <a:endParaRPr lang="sv-SE" dirty="0">
              <a:effectLst/>
              <a:latin typeface="-apple-system"/>
            </a:endParaRPr>
          </a:p>
          <a:p>
            <a:endParaRPr lang="sv-SE" dirty="0">
              <a:effectLst/>
              <a:latin typeface="-apple-system"/>
            </a:endParaRPr>
          </a:p>
          <a:p>
            <a:r>
              <a:rPr lang="sv-SE" dirty="0">
                <a:effectLst/>
                <a:latin typeface="-apple-system"/>
              </a:rPr>
              <a:t> </a:t>
            </a:r>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23</a:t>
            </a:fld>
            <a:endParaRPr lang="sv-SE"/>
          </a:p>
        </p:txBody>
      </p:sp>
    </p:spTree>
    <p:extLst>
      <p:ext uri="{BB962C8B-B14F-4D97-AF65-F5344CB8AC3E}">
        <p14:creationId xmlns:p14="http://schemas.microsoft.com/office/powerpoint/2010/main" val="26029194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i="0" dirty="0">
                <a:effectLst/>
                <a:latin typeface="Inter"/>
              </a:rPr>
              <a:t>Dina pengar placeras i en kapitalförsäkring med fondförvaltning och du har stor möjlighet att påverka sparandet på ett sätt som passar dig. Passar dig som vill vara aktiv i ditt sparande, välja fonder själv och hålla koll på värdet. Du vill spara i minst fem år oavsett vad du sparar till.</a:t>
            </a:r>
            <a:br>
              <a:rPr lang="sv-SE" b="0" dirty="0">
                <a:effectLst/>
                <a:latin typeface="Sanchez-semibold"/>
              </a:rPr>
            </a:br>
            <a:endParaRPr lang="sv-SE" b="0" dirty="0">
              <a:effectLst/>
              <a:latin typeface="Sanchez-semibold"/>
            </a:endParaRPr>
          </a:p>
          <a:p>
            <a:pPr fontAlgn="t">
              <a:buFont typeface="Arial" panose="020B0604020202020204" pitchFamily="34" charset="0"/>
              <a:buChar char="•"/>
            </a:pPr>
            <a:r>
              <a:rPr lang="sv-SE" b="0" dirty="0">
                <a:effectLst/>
                <a:latin typeface="Sanchez-semibold"/>
              </a:rPr>
              <a:t>Ett extra bra sparande för dig som är medlem</a:t>
            </a:r>
          </a:p>
          <a:p>
            <a:pPr fontAlgn="t">
              <a:buFont typeface="Arial" panose="020B0604020202020204" pitchFamily="34" charset="0"/>
              <a:buChar char="•"/>
            </a:pPr>
            <a:r>
              <a:rPr lang="sv-SE" b="0" dirty="0">
                <a:effectLst/>
                <a:latin typeface="Sanchez"/>
              </a:rPr>
              <a:t>Vi har gjort det enkelt för dig att komma igång, och dessutom med extra fördelaktiga avgifter. Genom att du själv startar ditt sparande här på webben hjälper du till att hålla avgifterna nere vilket ger dig bättre förutsättningar för ett bra sparande på sikt.</a:t>
            </a:r>
          </a:p>
          <a:p>
            <a:pPr fontAlgn="t">
              <a:buFont typeface="Arial" panose="020B0604020202020204" pitchFamily="34" charset="0"/>
              <a:buChar char="•"/>
            </a:pPr>
            <a:r>
              <a:rPr lang="sv-SE" b="0" dirty="0">
                <a:effectLst/>
                <a:latin typeface="Sanchez-semibold"/>
              </a:rPr>
              <a:t>Välj själv hur dina pengar placeras</a:t>
            </a:r>
          </a:p>
          <a:p>
            <a:pPr fontAlgn="t">
              <a:buFont typeface="Arial" panose="020B0604020202020204" pitchFamily="34" charset="0"/>
              <a:buChar char="•"/>
            </a:pPr>
            <a:r>
              <a:rPr lang="sv-SE" b="0" dirty="0">
                <a:effectLst/>
                <a:latin typeface="Sanchez"/>
              </a:rPr>
              <a:t>Hos oss väljer du bland utvalda fonder med olika riskprofiler. Välj ett sparande som passar dina mål och som motsvarar den risk som du är beredd att ta.</a:t>
            </a:r>
          </a:p>
          <a:p>
            <a:pPr fontAlgn="t">
              <a:buFont typeface="Arial" panose="020B0604020202020204" pitchFamily="34" charset="0"/>
              <a:buChar char="•"/>
            </a:pPr>
            <a:r>
              <a:rPr lang="sv-SE" b="0" dirty="0">
                <a:effectLst/>
                <a:latin typeface="Sanchez-semibold"/>
              </a:rPr>
              <a:t>Utbetalning utan krångel</a:t>
            </a:r>
          </a:p>
          <a:p>
            <a:pPr fontAlgn="t">
              <a:buFont typeface="Arial" panose="020B0604020202020204" pitchFamily="34" charset="0"/>
              <a:buChar char="•"/>
            </a:pPr>
            <a:r>
              <a:rPr lang="sv-SE" b="0" dirty="0">
                <a:effectLst/>
                <a:latin typeface="Sanchez"/>
              </a:rPr>
              <a:t>När det dags att ta ut pengarna är de skattade och klara och inget du behöver ta upp i din deklaration. Du kan få pengarna som ett engångsbelopp men du kan också välja att få utbetalning varje månad.</a:t>
            </a:r>
          </a:p>
          <a:p>
            <a:pPr fontAlgn="t">
              <a:buFont typeface="Arial" panose="020B0604020202020204" pitchFamily="34" charset="0"/>
              <a:buChar char="•"/>
            </a:pPr>
            <a:r>
              <a:rPr lang="sv-SE" b="0" dirty="0">
                <a:effectLst/>
                <a:latin typeface="Sanchez-semibold"/>
              </a:rPr>
              <a:t>Ett oberoende sparande</a:t>
            </a:r>
          </a:p>
          <a:p>
            <a:pPr fontAlgn="t">
              <a:buFont typeface="Arial" panose="020B0604020202020204" pitchFamily="34" charset="0"/>
              <a:buChar char="•"/>
            </a:pPr>
            <a:r>
              <a:rPr lang="sv-SE" b="0" dirty="0">
                <a:effectLst/>
                <a:latin typeface="Sanchez"/>
              </a:rPr>
              <a:t>Folksam fondförsäkring är ett av få bolag som inte har något eget fondbolag vilket många banker har. Vi kan helt fritt välja ut högpresterande fonder på marknaden och ser ständigt över vårt fondutbud och byter ut fonder som över tid inte håller måttet.</a:t>
            </a:r>
          </a:p>
          <a:p>
            <a:pPr fontAlgn="t">
              <a:buFont typeface="Arial" panose="020B0604020202020204" pitchFamily="34" charset="0"/>
              <a:buChar char="•"/>
            </a:pPr>
            <a:r>
              <a:rPr lang="sv-SE" b="0" dirty="0">
                <a:effectLst/>
                <a:latin typeface="Sanchez-semibold"/>
              </a:rPr>
              <a:t>Så fossilsnålt som möjligt</a:t>
            </a:r>
          </a:p>
          <a:p>
            <a:pPr fontAlgn="t">
              <a:buFont typeface="Arial" panose="020B0604020202020204" pitchFamily="34" charset="0"/>
              <a:buChar char="•"/>
            </a:pPr>
            <a:r>
              <a:rPr lang="sv-SE" b="0" dirty="0">
                <a:effectLst/>
                <a:latin typeface="Sanchez"/>
              </a:rPr>
              <a:t>Alla fonder du erbjuds uppfyller Folksams tuffa kriterier på hållbarhet. Din startplacering är så fossilsnål som det idag är möjligt att åstadkomma och vi strävar efter att kunna erbjuda helt fossilfria placeringar. När du kommit igång med ditt sparande kan du själv välja fonder via Mina sidor.</a:t>
            </a:r>
          </a:p>
          <a:p>
            <a:pPr fontAlgn="t">
              <a:buFont typeface="Arial" panose="020B0604020202020204" pitchFamily="34" charset="0"/>
              <a:buChar char="•"/>
            </a:pPr>
            <a:r>
              <a:rPr lang="sv-SE" b="0" dirty="0">
                <a:effectLst/>
                <a:latin typeface="Sanchez-semibold"/>
              </a:rPr>
              <a:t>Innan du går vidare</a:t>
            </a:r>
          </a:p>
          <a:p>
            <a:pPr fontAlgn="t">
              <a:buFont typeface="Arial" panose="020B0604020202020204" pitchFamily="34" charset="0"/>
              <a:buChar char="•"/>
            </a:pPr>
            <a:r>
              <a:rPr lang="sv-SE" b="0" i="1" dirty="0">
                <a:effectLst/>
                <a:latin typeface="Sanchez-italic"/>
              </a:rPr>
              <a:t>Tänk på att det innebär en risk att köpa fonder. Historisk avkastning är ingen garanti för framtida utveckling. De pengar som placeras kan både öka och minska i värde och det är inte säkert att du får tillbaka hela det insatta beloppet.</a:t>
            </a:r>
            <a:endParaRPr lang="sv-SE" dirty="0">
              <a:effectLst/>
              <a:latin typeface="Sanchez"/>
            </a:endParaRPr>
          </a:p>
          <a:p>
            <a:br>
              <a:rPr lang="sv-SE" b="0" dirty="0">
                <a:effectLst/>
                <a:latin typeface="Sanchez"/>
              </a:rPr>
            </a:br>
            <a:endParaRPr lang="sv-SE" dirty="0"/>
          </a:p>
        </p:txBody>
      </p:sp>
      <p:sp>
        <p:nvSpPr>
          <p:cNvPr id="4" name="Platshållare för bildnummer 3"/>
          <p:cNvSpPr>
            <a:spLocks noGrp="1"/>
          </p:cNvSpPr>
          <p:nvPr>
            <p:ph type="sldNum" sz="quarter" idx="5"/>
          </p:nvPr>
        </p:nvSpPr>
        <p:spPr/>
        <p:txBody>
          <a:bodyPr/>
          <a:lstStyle/>
          <a:p>
            <a:fld id="{8BF826BE-2034-4B4F-9E12-7802A87B26F2}" type="slidenum">
              <a:rPr lang="sv-SE" smtClean="0"/>
              <a:t>24</a:t>
            </a:fld>
            <a:endParaRPr lang="sv-SE"/>
          </a:p>
        </p:txBody>
      </p:sp>
    </p:spTree>
    <p:extLst>
      <p:ext uri="{BB962C8B-B14F-4D97-AF65-F5344CB8AC3E}">
        <p14:creationId xmlns:p14="http://schemas.microsoft.com/office/powerpoint/2010/main" val="22651065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b="1" dirty="0"/>
              <a:t>Rådgivning för medlemmar</a:t>
            </a:r>
          </a:p>
          <a:p>
            <a:endParaRPr lang="sv-SE" b="1" dirty="0"/>
          </a:p>
          <a:p>
            <a:r>
              <a:rPr lang="sv-SE" b="0" dirty="0"/>
              <a:t>I samverkan ser vi till så att </a:t>
            </a:r>
            <a:r>
              <a:rPr lang="sv-SE" dirty="0"/>
              <a:t>medlemmarna ser över sin pension och har rätt försäkringar efter sitt behov.  </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8BF826BE-2034-4B4F-9E12-7802A87B26F2}" type="slidenum">
              <a:rPr lang="sv-SE" smtClean="0"/>
              <a:t>26</a:t>
            </a:fld>
            <a:endParaRPr lang="sv-SE"/>
          </a:p>
        </p:txBody>
      </p:sp>
    </p:spTree>
    <p:extLst>
      <p:ext uri="{BB962C8B-B14F-4D97-AF65-F5344CB8AC3E}">
        <p14:creationId xmlns:p14="http://schemas.microsoft.com/office/powerpoint/2010/main" val="35118785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Folksams certifierade rådgivare hjälper till med medlemsförsäkringar och pension och det hittas många oanmälda skador i samtalen.</a:t>
            </a:r>
            <a:endParaRPr lang="en-US" dirty="0"/>
          </a:p>
          <a:p>
            <a:endParaRPr lang="en-US" dirty="0"/>
          </a:p>
        </p:txBody>
      </p:sp>
      <p:sp>
        <p:nvSpPr>
          <p:cNvPr id="4" name="Slide Number Placeholder 3"/>
          <p:cNvSpPr>
            <a:spLocks noGrp="1"/>
          </p:cNvSpPr>
          <p:nvPr>
            <p:ph type="sldNum" sz="quarter" idx="5"/>
          </p:nvPr>
        </p:nvSpPr>
        <p:spPr/>
        <p:txBody>
          <a:bodyPr/>
          <a:lstStyle/>
          <a:p>
            <a:fld id="{8BF826BE-2034-4B4F-9E12-7802A87B26F2}" type="slidenum">
              <a:rPr lang="sv-SE" smtClean="0"/>
              <a:t>27</a:t>
            </a:fld>
            <a:endParaRPr lang="sv-SE"/>
          </a:p>
        </p:txBody>
      </p:sp>
    </p:spTree>
    <p:extLst>
      <p:ext uri="{BB962C8B-B14F-4D97-AF65-F5344CB8AC3E}">
        <p14:creationId xmlns:p14="http://schemas.microsoft.com/office/powerpoint/2010/main" val="18796026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solidFill>
                <a:srgbClr val="444444"/>
              </a:solidFill>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8BF826BE-2034-4B4F-9E12-7802A87B26F2}" type="slidenum">
              <a:rPr lang="sv-SE" smtClean="0"/>
              <a:t>28</a:t>
            </a:fld>
            <a:endParaRPr lang="sv-SE"/>
          </a:p>
        </p:txBody>
      </p:sp>
    </p:spTree>
    <p:extLst>
      <p:ext uri="{BB962C8B-B14F-4D97-AF65-F5344CB8AC3E}">
        <p14:creationId xmlns:p14="http://schemas.microsoft.com/office/powerpoint/2010/main" val="23259976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8BF826BE-2034-4B4F-9E12-7802A87B26F2}" type="slidenum">
              <a:rPr lang="sv-SE" smtClean="0"/>
              <a:t>29</a:t>
            </a:fld>
            <a:endParaRPr lang="sv-SE"/>
          </a:p>
        </p:txBody>
      </p:sp>
    </p:spTree>
    <p:extLst>
      <p:ext uri="{BB962C8B-B14F-4D97-AF65-F5344CB8AC3E}">
        <p14:creationId xmlns:p14="http://schemas.microsoft.com/office/powerpoint/2010/main" val="18042146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B1496A2-1DC4-EE61-2629-09D3572F3114}"/>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FD044281-9713-AE16-1CCF-BD4C4C85B3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125C7038-5503-458B-9B70-0732243928AE}"/>
              </a:ext>
            </a:extLst>
          </p:cNvPr>
          <p:cNvSpPr>
            <a:spLocks noGrp="1"/>
          </p:cNvSpPr>
          <p:nvPr>
            <p:ph type="dt" sz="half" idx="10"/>
          </p:nvPr>
        </p:nvSpPr>
        <p:spPr/>
        <p:txBody>
          <a:bodyPr/>
          <a:lstStyle/>
          <a:p>
            <a:fld id="{AA207CFC-61A2-4652-82E0-74FB97A6D805}" type="datetimeFigureOut">
              <a:rPr lang="sv-SE" smtClean="0"/>
              <a:t>2026-04-08</a:t>
            </a:fld>
            <a:endParaRPr lang="sv-SE"/>
          </a:p>
        </p:txBody>
      </p:sp>
      <p:sp>
        <p:nvSpPr>
          <p:cNvPr id="5" name="Platshållare för sidfot 4">
            <a:extLst>
              <a:ext uri="{FF2B5EF4-FFF2-40B4-BE49-F238E27FC236}">
                <a16:creationId xmlns:a16="http://schemas.microsoft.com/office/drawing/2014/main" id="{49461377-2320-2527-8808-B9A674471B4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89ED2F5-9383-8F5A-2029-2935B16D44FD}"/>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3983954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190807-BB64-607B-0274-E2C72C1558C7}"/>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942AC18-B441-B566-2728-7F8F9AE94E54}"/>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C126D22-1B9C-CD42-E95B-E13834F89F43}"/>
              </a:ext>
            </a:extLst>
          </p:cNvPr>
          <p:cNvSpPr>
            <a:spLocks noGrp="1"/>
          </p:cNvSpPr>
          <p:nvPr>
            <p:ph type="dt" sz="half" idx="10"/>
          </p:nvPr>
        </p:nvSpPr>
        <p:spPr/>
        <p:txBody>
          <a:bodyPr/>
          <a:lstStyle/>
          <a:p>
            <a:fld id="{AA207CFC-61A2-4652-82E0-74FB97A6D805}" type="datetimeFigureOut">
              <a:rPr lang="sv-SE" smtClean="0"/>
              <a:t>2026-04-08</a:t>
            </a:fld>
            <a:endParaRPr lang="sv-SE"/>
          </a:p>
        </p:txBody>
      </p:sp>
      <p:sp>
        <p:nvSpPr>
          <p:cNvPr id="5" name="Platshållare för sidfot 4">
            <a:extLst>
              <a:ext uri="{FF2B5EF4-FFF2-40B4-BE49-F238E27FC236}">
                <a16:creationId xmlns:a16="http://schemas.microsoft.com/office/drawing/2014/main" id="{A4EC6303-9E43-A07E-07D8-6E3A8AB0C62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D905919-2D98-4B82-6822-38C753E173D0}"/>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333165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B065678-2B51-7F11-8E1C-DEF2175F46C5}"/>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1BB6FE6F-87D4-977E-AA22-F0EF113FD3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10665290-E637-CFB6-938E-EC83BBBC0FC4}"/>
              </a:ext>
            </a:extLst>
          </p:cNvPr>
          <p:cNvSpPr>
            <a:spLocks noGrp="1"/>
          </p:cNvSpPr>
          <p:nvPr>
            <p:ph type="dt" sz="half" idx="10"/>
          </p:nvPr>
        </p:nvSpPr>
        <p:spPr/>
        <p:txBody>
          <a:bodyPr/>
          <a:lstStyle/>
          <a:p>
            <a:fld id="{AA207CFC-61A2-4652-82E0-74FB97A6D805}" type="datetimeFigureOut">
              <a:rPr lang="sv-SE" smtClean="0"/>
              <a:t>2026-04-08</a:t>
            </a:fld>
            <a:endParaRPr lang="sv-SE"/>
          </a:p>
        </p:txBody>
      </p:sp>
      <p:sp>
        <p:nvSpPr>
          <p:cNvPr id="5" name="Platshållare för sidfot 4">
            <a:extLst>
              <a:ext uri="{FF2B5EF4-FFF2-40B4-BE49-F238E27FC236}">
                <a16:creationId xmlns:a16="http://schemas.microsoft.com/office/drawing/2014/main" id="{AAA64C29-1F61-CDA5-A90C-EEA6680B3D1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B42E588-0E03-FB97-CC96-FE3D08A05373}"/>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883807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6CD95F-B28E-6C52-AC6D-B9944E3DAC3A}"/>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014BA4A2-95E1-B318-B315-A23E3BED573D}"/>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895A39A2-E6FD-17A6-E752-511F9D31408B}"/>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48701493-7662-A515-2173-29DEB357BFC0}"/>
              </a:ext>
            </a:extLst>
          </p:cNvPr>
          <p:cNvSpPr>
            <a:spLocks noGrp="1"/>
          </p:cNvSpPr>
          <p:nvPr>
            <p:ph type="dt" sz="half" idx="10"/>
          </p:nvPr>
        </p:nvSpPr>
        <p:spPr/>
        <p:txBody>
          <a:bodyPr/>
          <a:lstStyle/>
          <a:p>
            <a:fld id="{AA207CFC-61A2-4652-82E0-74FB97A6D805}" type="datetimeFigureOut">
              <a:rPr lang="sv-SE" smtClean="0"/>
              <a:t>2026-04-08</a:t>
            </a:fld>
            <a:endParaRPr lang="sv-SE"/>
          </a:p>
        </p:txBody>
      </p:sp>
      <p:sp>
        <p:nvSpPr>
          <p:cNvPr id="6" name="Platshållare för sidfot 5">
            <a:extLst>
              <a:ext uri="{FF2B5EF4-FFF2-40B4-BE49-F238E27FC236}">
                <a16:creationId xmlns:a16="http://schemas.microsoft.com/office/drawing/2014/main" id="{BF4F4047-40B0-7588-2E27-73319A354D95}"/>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A9944DEA-5475-D2D1-2589-7C469C7A2EFD}"/>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2817613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AA232C9-79B5-93B2-2847-3A8C0914D14E}"/>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2EDF73B1-5DF8-DD64-7C84-F48E7A92BB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E595333F-3EF3-FE87-4450-A68BCB57E72E}"/>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CD429DDD-EE74-548C-26D0-8B9987AD1B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139054EC-CAF2-AC64-1D6C-E5D509C157DD}"/>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22BEDC7C-A5F5-7D7B-9798-E442381DB41C}"/>
              </a:ext>
            </a:extLst>
          </p:cNvPr>
          <p:cNvSpPr>
            <a:spLocks noGrp="1"/>
          </p:cNvSpPr>
          <p:nvPr>
            <p:ph type="dt" sz="half" idx="10"/>
          </p:nvPr>
        </p:nvSpPr>
        <p:spPr/>
        <p:txBody>
          <a:bodyPr/>
          <a:lstStyle/>
          <a:p>
            <a:fld id="{AA207CFC-61A2-4652-82E0-74FB97A6D805}" type="datetimeFigureOut">
              <a:rPr lang="sv-SE" smtClean="0"/>
              <a:t>2026-04-08</a:t>
            </a:fld>
            <a:endParaRPr lang="sv-SE"/>
          </a:p>
        </p:txBody>
      </p:sp>
      <p:sp>
        <p:nvSpPr>
          <p:cNvPr id="8" name="Platshållare för sidfot 7">
            <a:extLst>
              <a:ext uri="{FF2B5EF4-FFF2-40B4-BE49-F238E27FC236}">
                <a16:creationId xmlns:a16="http://schemas.microsoft.com/office/drawing/2014/main" id="{8033D0C7-8F11-6758-EF12-DEEF2A68A03B}"/>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AE1305DA-3651-0B09-2B64-C1E2794AECD1}"/>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3878358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BA947AA-0B88-4B9C-66F1-71EB85769237}"/>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9426BC58-1C72-0F0A-4232-9F83BBE940D3}"/>
              </a:ext>
            </a:extLst>
          </p:cNvPr>
          <p:cNvSpPr>
            <a:spLocks noGrp="1"/>
          </p:cNvSpPr>
          <p:nvPr>
            <p:ph type="dt" sz="half" idx="10"/>
          </p:nvPr>
        </p:nvSpPr>
        <p:spPr/>
        <p:txBody>
          <a:bodyPr/>
          <a:lstStyle/>
          <a:p>
            <a:fld id="{AA207CFC-61A2-4652-82E0-74FB97A6D805}" type="datetimeFigureOut">
              <a:rPr lang="sv-SE" smtClean="0"/>
              <a:t>2026-04-08</a:t>
            </a:fld>
            <a:endParaRPr lang="sv-SE"/>
          </a:p>
        </p:txBody>
      </p:sp>
      <p:sp>
        <p:nvSpPr>
          <p:cNvPr id="4" name="Platshållare för sidfot 3">
            <a:extLst>
              <a:ext uri="{FF2B5EF4-FFF2-40B4-BE49-F238E27FC236}">
                <a16:creationId xmlns:a16="http://schemas.microsoft.com/office/drawing/2014/main" id="{737238BA-A890-CF25-AF4C-64E8106C8701}"/>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E0704AB6-ED9C-2573-67D7-6CEB16077F80}"/>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2833224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655794D2-B0E6-FFD6-4239-AF2F04B854FF}"/>
              </a:ext>
            </a:extLst>
          </p:cNvPr>
          <p:cNvSpPr>
            <a:spLocks noGrp="1"/>
          </p:cNvSpPr>
          <p:nvPr>
            <p:ph type="dt" sz="half" idx="10"/>
          </p:nvPr>
        </p:nvSpPr>
        <p:spPr/>
        <p:txBody>
          <a:bodyPr/>
          <a:lstStyle/>
          <a:p>
            <a:fld id="{AA207CFC-61A2-4652-82E0-74FB97A6D805}" type="datetimeFigureOut">
              <a:rPr lang="sv-SE" smtClean="0"/>
              <a:t>2026-04-08</a:t>
            </a:fld>
            <a:endParaRPr lang="sv-SE"/>
          </a:p>
        </p:txBody>
      </p:sp>
      <p:sp>
        <p:nvSpPr>
          <p:cNvPr id="3" name="Platshållare för sidfot 2">
            <a:extLst>
              <a:ext uri="{FF2B5EF4-FFF2-40B4-BE49-F238E27FC236}">
                <a16:creationId xmlns:a16="http://schemas.microsoft.com/office/drawing/2014/main" id="{0C5F4A89-A97A-61D7-8F2D-241DCA104557}"/>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60D21490-6D82-7A6A-DA95-02EA447E1E90}"/>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914119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0A650CE-B74D-0D6F-0C96-AE904DD2BF00}"/>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5C8233BD-6208-22CD-4A05-3DE6D2A2AB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438D6946-B6F2-EACD-B2E0-C3CB529A77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EA813DAF-6A25-5B18-3DBE-7622B1355236}"/>
              </a:ext>
            </a:extLst>
          </p:cNvPr>
          <p:cNvSpPr>
            <a:spLocks noGrp="1"/>
          </p:cNvSpPr>
          <p:nvPr>
            <p:ph type="dt" sz="half" idx="10"/>
          </p:nvPr>
        </p:nvSpPr>
        <p:spPr/>
        <p:txBody>
          <a:bodyPr/>
          <a:lstStyle/>
          <a:p>
            <a:fld id="{AA207CFC-61A2-4652-82E0-74FB97A6D805}" type="datetimeFigureOut">
              <a:rPr lang="sv-SE" smtClean="0"/>
              <a:t>2026-04-08</a:t>
            </a:fld>
            <a:endParaRPr lang="sv-SE"/>
          </a:p>
        </p:txBody>
      </p:sp>
      <p:sp>
        <p:nvSpPr>
          <p:cNvPr id="6" name="Platshållare för sidfot 5">
            <a:extLst>
              <a:ext uri="{FF2B5EF4-FFF2-40B4-BE49-F238E27FC236}">
                <a16:creationId xmlns:a16="http://schemas.microsoft.com/office/drawing/2014/main" id="{39A52AA3-9BBA-E379-E567-97D215D8057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A732DE75-7A71-4C3C-9EEA-E8577FDAA870}"/>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654578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C2438AF-9E3A-64A4-5C5A-72AD71802656}"/>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1FB9CA93-763D-D590-0BD2-0EBFC66E8ED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60E113F2-FCD2-7DE0-104A-7B916F1F5E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BFBEB4E1-5C0E-F68C-D5D2-C4DDE652BAB9}"/>
              </a:ext>
            </a:extLst>
          </p:cNvPr>
          <p:cNvSpPr>
            <a:spLocks noGrp="1"/>
          </p:cNvSpPr>
          <p:nvPr>
            <p:ph type="dt" sz="half" idx="10"/>
          </p:nvPr>
        </p:nvSpPr>
        <p:spPr/>
        <p:txBody>
          <a:bodyPr/>
          <a:lstStyle/>
          <a:p>
            <a:fld id="{AA207CFC-61A2-4652-82E0-74FB97A6D805}" type="datetimeFigureOut">
              <a:rPr lang="sv-SE" smtClean="0"/>
              <a:t>2026-04-08</a:t>
            </a:fld>
            <a:endParaRPr lang="sv-SE"/>
          </a:p>
        </p:txBody>
      </p:sp>
      <p:sp>
        <p:nvSpPr>
          <p:cNvPr id="6" name="Platshållare för sidfot 5">
            <a:extLst>
              <a:ext uri="{FF2B5EF4-FFF2-40B4-BE49-F238E27FC236}">
                <a16:creationId xmlns:a16="http://schemas.microsoft.com/office/drawing/2014/main" id="{F623743D-2856-1D07-DA51-F206071A10D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13A061A3-46E4-343D-B18F-659A9CB801FB}"/>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3338171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7A49437-9304-5258-EB19-6901F9383026}"/>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DC548CF0-6EB8-62AE-F789-E650B7E1290F}"/>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6215C03-D0F8-3BCA-4C28-1AAE9FE2DEAF}"/>
              </a:ext>
            </a:extLst>
          </p:cNvPr>
          <p:cNvSpPr>
            <a:spLocks noGrp="1"/>
          </p:cNvSpPr>
          <p:nvPr>
            <p:ph type="dt" sz="half" idx="10"/>
          </p:nvPr>
        </p:nvSpPr>
        <p:spPr/>
        <p:txBody>
          <a:bodyPr/>
          <a:lstStyle/>
          <a:p>
            <a:fld id="{AA207CFC-61A2-4652-82E0-74FB97A6D805}" type="datetimeFigureOut">
              <a:rPr lang="sv-SE" smtClean="0"/>
              <a:t>2026-04-08</a:t>
            </a:fld>
            <a:endParaRPr lang="sv-SE"/>
          </a:p>
        </p:txBody>
      </p:sp>
      <p:sp>
        <p:nvSpPr>
          <p:cNvPr id="5" name="Platshållare för sidfot 4">
            <a:extLst>
              <a:ext uri="{FF2B5EF4-FFF2-40B4-BE49-F238E27FC236}">
                <a16:creationId xmlns:a16="http://schemas.microsoft.com/office/drawing/2014/main" id="{9383B6F9-D006-18E4-4411-860192011CF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73E3ABD-F364-E943-4E9F-CD40130B4132}"/>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4146559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DCB51F9D-C976-0731-1DA1-33351179126C}"/>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C4EDFF78-414C-FE5D-8838-6CF7461E090F}"/>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1866D3D-B64A-13A9-BBF9-CB378C42C20D}"/>
              </a:ext>
            </a:extLst>
          </p:cNvPr>
          <p:cNvSpPr>
            <a:spLocks noGrp="1"/>
          </p:cNvSpPr>
          <p:nvPr>
            <p:ph type="dt" sz="half" idx="10"/>
          </p:nvPr>
        </p:nvSpPr>
        <p:spPr/>
        <p:txBody>
          <a:bodyPr/>
          <a:lstStyle/>
          <a:p>
            <a:fld id="{AA207CFC-61A2-4652-82E0-74FB97A6D805}" type="datetimeFigureOut">
              <a:rPr lang="sv-SE" smtClean="0"/>
              <a:t>2026-04-08</a:t>
            </a:fld>
            <a:endParaRPr lang="sv-SE"/>
          </a:p>
        </p:txBody>
      </p:sp>
      <p:sp>
        <p:nvSpPr>
          <p:cNvPr id="5" name="Platshållare för sidfot 4">
            <a:extLst>
              <a:ext uri="{FF2B5EF4-FFF2-40B4-BE49-F238E27FC236}">
                <a16:creationId xmlns:a16="http://schemas.microsoft.com/office/drawing/2014/main" id="{F3CB4D8E-8DA3-F965-EE24-0DF7845A448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CFE86BD-8955-1C14-9F6D-BDE3C1668F50}"/>
              </a:ext>
            </a:extLst>
          </p:cNvPr>
          <p:cNvSpPr>
            <a:spLocks noGrp="1"/>
          </p:cNvSpPr>
          <p:nvPr>
            <p:ph type="sldNum" sz="quarter" idx="12"/>
          </p:nvPr>
        </p:nvSpPr>
        <p:spPr/>
        <p:txBody>
          <a:bodyPr/>
          <a:lstStyle/>
          <a:p>
            <a:fld id="{EA2B0FFE-66C9-41B3-8CF9-24645AA57523}" type="slidenum">
              <a:rPr lang="sv-SE" smtClean="0"/>
              <a:t>‹#›</a:t>
            </a:fld>
            <a:endParaRPr lang="sv-SE"/>
          </a:p>
        </p:txBody>
      </p:sp>
    </p:spTree>
    <p:extLst>
      <p:ext uri="{BB962C8B-B14F-4D97-AF65-F5344CB8AC3E}">
        <p14:creationId xmlns:p14="http://schemas.microsoft.com/office/powerpoint/2010/main" val="11563420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2_Rubrikbild grön">
    <p:spTree>
      <p:nvGrpSpPr>
        <p:cNvPr id="1" name=""/>
        <p:cNvGrpSpPr/>
        <p:nvPr/>
      </p:nvGrpSpPr>
      <p:grpSpPr>
        <a:xfrm>
          <a:off x="0" y="0"/>
          <a:ext cx="0" cy="0"/>
          <a:chOff x="0" y="0"/>
          <a:chExt cx="0" cy="0"/>
        </a:xfrm>
      </p:grpSpPr>
      <p:sp>
        <p:nvSpPr>
          <p:cNvPr id="7" name="Freeform 8">
            <a:extLst>
              <a:ext uri="{FF2B5EF4-FFF2-40B4-BE49-F238E27FC236}">
                <a16:creationId xmlns:a16="http://schemas.microsoft.com/office/drawing/2014/main" id="{7A4790E8-FC37-49F6-8692-3A9B86C0864A}"/>
              </a:ext>
            </a:extLst>
          </p:cNvPr>
          <p:cNvSpPr>
            <a:spLocks noChangeAspect="1" noEditPoints="1"/>
          </p:cNvSpPr>
          <p:nvPr userDrawn="1"/>
        </p:nvSpPr>
        <p:spPr bwMode="auto">
          <a:xfrm>
            <a:off x="10500491" y="6348214"/>
            <a:ext cx="1117451" cy="242015"/>
          </a:xfrm>
          <a:custGeom>
            <a:avLst/>
            <a:gdLst>
              <a:gd name="T0" fmla="*/ 309 w 567"/>
              <a:gd name="T1" fmla="*/ 47 h 123"/>
              <a:gd name="T2" fmla="*/ 345 w 567"/>
              <a:gd name="T3" fmla="*/ 57 h 123"/>
              <a:gd name="T4" fmla="*/ 350 w 567"/>
              <a:gd name="T5" fmla="*/ 38 h 123"/>
              <a:gd name="T6" fmla="*/ 335 w 567"/>
              <a:gd name="T7" fmla="*/ 41 h 123"/>
              <a:gd name="T8" fmla="*/ 302 w 567"/>
              <a:gd name="T9" fmla="*/ 78 h 123"/>
              <a:gd name="T10" fmla="*/ 309 w 567"/>
              <a:gd name="T11" fmla="*/ 111 h 123"/>
              <a:gd name="T12" fmla="*/ 296 w 567"/>
              <a:gd name="T13" fmla="*/ 94 h 123"/>
              <a:gd name="T14" fmla="*/ 300 w 567"/>
              <a:gd name="T15" fmla="*/ 116 h 123"/>
              <a:gd name="T16" fmla="*/ 326 w 567"/>
              <a:gd name="T17" fmla="*/ 122 h 123"/>
              <a:gd name="T18" fmla="*/ 405 w 567"/>
              <a:gd name="T19" fmla="*/ 106 h 123"/>
              <a:gd name="T20" fmla="*/ 404 w 567"/>
              <a:gd name="T21" fmla="*/ 74 h 123"/>
              <a:gd name="T22" fmla="*/ 430 w 567"/>
              <a:gd name="T23" fmla="*/ 115 h 123"/>
              <a:gd name="T24" fmla="*/ 405 w 567"/>
              <a:gd name="T25" fmla="*/ 37 h 123"/>
              <a:gd name="T26" fmla="*/ 373 w 567"/>
              <a:gd name="T27" fmla="*/ 69 h 123"/>
              <a:gd name="T28" fmla="*/ 379 w 567"/>
              <a:gd name="T29" fmla="*/ 48 h 123"/>
              <a:gd name="T30" fmla="*/ 406 w 567"/>
              <a:gd name="T31" fmla="*/ 68 h 123"/>
              <a:gd name="T32" fmla="*/ 375 w 567"/>
              <a:gd name="T33" fmla="*/ 121 h 123"/>
              <a:gd name="T34" fmla="*/ 406 w 567"/>
              <a:gd name="T35" fmla="*/ 111 h 123"/>
              <a:gd name="T36" fmla="*/ 434 w 567"/>
              <a:gd name="T37" fmla="*/ 113 h 123"/>
              <a:gd name="T38" fmla="*/ 558 w 567"/>
              <a:gd name="T39" fmla="*/ 60 h 123"/>
              <a:gd name="T40" fmla="*/ 512 w 567"/>
              <a:gd name="T41" fmla="*/ 54 h 123"/>
              <a:gd name="T42" fmla="*/ 469 w 567"/>
              <a:gd name="T43" fmla="*/ 51 h 123"/>
              <a:gd name="T44" fmla="*/ 435 w 567"/>
              <a:gd name="T45" fmla="*/ 39 h 123"/>
              <a:gd name="T46" fmla="*/ 446 w 567"/>
              <a:gd name="T47" fmla="*/ 105 h 123"/>
              <a:gd name="T48" fmla="*/ 475 w 567"/>
              <a:gd name="T49" fmla="*/ 120 h 123"/>
              <a:gd name="T50" fmla="*/ 467 w 567"/>
              <a:gd name="T51" fmla="*/ 59 h 123"/>
              <a:gd name="T52" fmla="*/ 491 w 567"/>
              <a:gd name="T53" fmla="*/ 59 h 123"/>
              <a:gd name="T54" fmla="*/ 483 w 567"/>
              <a:gd name="T55" fmla="*/ 120 h 123"/>
              <a:gd name="T56" fmla="*/ 512 w 567"/>
              <a:gd name="T57" fmla="*/ 106 h 123"/>
              <a:gd name="T58" fmla="*/ 529 w 567"/>
              <a:gd name="T59" fmla="*/ 47 h 123"/>
              <a:gd name="T60" fmla="*/ 529 w 567"/>
              <a:gd name="T61" fmla="*/ 118 h 123"/>
              <a:gd name="T62" fmla="*/ 567 w 567"/>
              <a:gd name="T63" fmla="*/ 118 h 123"/>
              <a:gd name="T64" fmla="*/ 253 w 567"/>
              <a:gd name="T65" fmla="*/ 67 h 123"/>
              <a:gd name="T66" fmla="*/ 288 w 567"/>
              <a:gd name="T67" fmla="*/ 39 h 123"/>
              <a:gd name="T68" fmla="*/ 263 w 567"/>
              <a:gd name="T69" fmla="*/ 48 h 123"/>
              <a:gd name="T70" fmla="*/ 234 w 567"/>
              <a:gd name="T71" fmla="*/ 0 h 123"/>
              <a:gd name="T72" fmla="*/ 213 w 567"/>
              <a:gd name="T73" fmla="*/ 15 h 123"/>
              <a:gd name="T74" fmla="*/ 202 w 567"/>
              <a:gd name="T75" fmla="*/ 120 h 123"/>
              <a:gd name="T76" fmla="*/ 234 w 567"/>
              <a:gd name="T77" fmla="*/ 106 h 123"/>
              <a:gd name="T78" fmla="*/ 256 w 567"/>
              <a:gd name="T79" fmla="*/ 108 h 123"/>
              <a:gd name="T80" fmla="*/ 253 w 567"/>
              <a:gd name="T81" fmla="*/ 120 h 123"/>
              <a:gd name="T82" fmla="*/ 275 w 567"/>
              <a:gd name="T83" fmla="*/ 101 h 123"/>
              <a:gd name="T84" fmla="*/ 157 w 567"/>
              <a:gd name="T85" fmla="*/ 0 h 123"/>
              <a:gd name="T86" fmla="*/ 168 w 567"/>
              <a:gd name="T87" fmla="*/ 107 h 123"/>
              <a:gd name="T88" fmla="*/ 199 w 567"/>
              <a:gd name="T89" fmla="*/ 120 h 123"/>
              <a:gd name="T90" fmla="*/ 45 w 567"/>
              <a:gd name="T91" fmla="*/ 58 h 123"/>
              <a:gd name="T92" fmla="*/ 61 w 567"/>
              <a:gd name="T93" fmla="*/ 3 h 123"/>
              <a:gd name="T94" fmla="*/ 95 w 567"/>
              <a:gd name="T95" fmla="*/ 0 h 123"/>
              <a:gd name="T96" fmla="*/ 18 w 567"/>
              <a:gd name="T97" fmla="*/ 19 h 123"/>
              <a:gd name="T98" fmla="*/ 0 w 567"/>
              <a:gd name="T99" fmla="*/ 121 h 123"/>
              <a:gd name="T100" fmla="*/ 44 w 567"/>
              <a:gd name="T101" fmla="*/ 114 h 123"/>
              <a:gd name="T102" fmla="*/ 43 w 567"/>
              <a:gd name="T103" fmla="*/ 62 h 123"/>
              <a:gd name="T104" fmla="*/ 72 w 567"/>
              <a:gd name="T105" fmla="*/ 32 h 123"/>
              <a:gd name="T106" fmla="*/ 135 w 567"/>
              <a:gd name="T107" fmla="*/ 84 h 123"/>
              <a:gd name="T108" fmla="*/ 119 w 567"/>
              <a:gd name="T109" fmla="*/ 41 h 123"/>
              <a:gd name="T110" fmla="*/ 82 w 567"/>
              <a:gd name="T111" fmla="*/ 79 h 123"/>
              <a:gd name="T112" fmla="*/ 119 w 567"/>
              <a:gd name="T113" fmla="*/ 3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67" h="123">
                <a:moveTo>
                  <a:pt x="348" y="80"/>
                </a:moveTo>
                <a:cubicBezTo>
                  <a:pt x="343" y="76"/>
                  <a:pt x="333" y="72"/>
                  <a:pt x="326" y="68"/>
                </a:cubicBezTo>
                <a:cubicBezTo>
                  <a:pt x="319" y="65"/>
                  <a:pt x="303" y="59"/>
                  <a:pt x="309" y="47"/>
                </a:cubicBezTo>
                <a:cubicBezTo>
                  <a:pt x="312" y="41"/>
                  <a:pt x="321" y="40"/>
                  <a:pt x="326" y="42"/>
                </a:cubicBezTo>
                <a:cubicBezTo>
                  <a:pt x="332" y="43"/>
                  <a:pt x="337" y="46"/>
                  <a:pt x="340" y="50"/>
                </a:cubicBezTo>
                <a:cubicBezTo>
                  <a:pt x="342" y="52"/>
                  <a:pt x="344" y="54"/>
                  <a:pt x="345" y="57"/>
                </a:cubicBezTo>
                <a:cubicBezTo>
                  <a:pt x="347" y="60"/>
                  <a:pt x="349" y="65"/>
                  <a:pt x="349" y="65"/>
                </a:cubicBezTo>
                <a:cubicBezTo>
                  <a:pt x="350" y="65"/>
                  <a:pt x="350" y="65"/>
                  <a:pt x="350" y="65"/>
                </a:cubicBezTo>
                <a:cubicBezTo>
                  <a:pt x="350" y="38"/>
                  <a:pt x="350" y="38"/>
                  <a:pt x="350" y="38"/>
                </a:cubicBezTo>
                <a:cubicBezTo>
                  <a:pt x="349" y="38"/>
                  <a:pt x="349" y="38"/>
                  <a:pt x="349" y="38"/>
                </a:cubicBezTo>
                <a:cubicBezTo>
                  <a:pt x="347" y="41"/>
                  <a:pt x="345" y="43"/>
                  <a:pt x="342" y="43"/>
                </a:cubicBezTo>
                <a:cubicBezTo>
                  <a:pt x="340" y="43"/>
                  <a:pt x="338" y="42"/>
                  <a:pt x="335" y="41"/>
                </a:cubicBezTo>
                <a:cubicBezTo>
                  <a:pt x="331" y="39"/>
                  <a:pt x="326" y="37"/>
                  <a:pt x="320" y="36"/>
                </a:cubicBezTo>
                <a:cubicBezTo>
                  <a:pt x="300" y="35"/>
                  <a:pt x="292" y="50"/>
                  <a:pt x="293" y="61"/>
                </a:cubicBezTo>
                <a:cubicBezTo>
                  <a:pt x="293" y="68"/>
                  <a:pt x="296" y="73"/>
                  <a:pt x="302" y="78"/>
                </a:cubicBezTo>
                <a:cubicBezTo>
                  <a:pt x="311" y="85"/>
                  <a:pt x="318" y="87"/>
                  <a:pt x="330" y="93"/>
                </a:cubicBezTo>
                <a:cubicBezTo>
                  <a:pt x="344" y="101"/>
                  <a:pt x="339" y="112"/>
                  <a:pt x="332" y="115"/>
                </a:cubicBezTo>
                <a:cubicBezTo>
                  <a:pt x="326" y="117"/>
                  <a:pt x="318" y="116"/>
                  <a:pt x="309" y="111"/>
                </a:cubicBezTo>
                <a:cubicBezTo>
                  <a:pt x="307" y="109"/>
                  <a:pt x="304" y="107"/>
                  <a:pt x="302" y="103"/>
                </a:cubicBezTo>
                <a:cubicBezTo>
                  <a:pt x="300" y="101"/>
                  <a:pt x="299" y="98"/>
                  <a:pt x="298" y="94"/>
                </a:cubicBezTo>
                <a:cubicBezTo>
                  <a:pt x="296" y="94"/>
                  <a:pt x="296" y="94"/>
                  <a:pt x="296" y="94"/>
                </a:cubicBezTo>
                <a:cubicBezTo>
                  <a:pt x="296" y="121"/>
                  <a:pt x="296" y="121"/>
                  <a:pt x="296" y="121"/>
                </a:cubicBezTo>
                <a:cubicBezTo>
                  <a:pt x="298" y="121"/>
                  <a:pt x="298" y="121"/>
                  <a:pt x="298" y="121"/>
                </a:cubicBezTo>
                <a:cubicBezTo>
                  <a:pt x="299" y="118"/>
                  <a:pt x="299" y="117"/>
                  <a:pt x="300" y="116"/>
                </a:cubicBezTo>
                <a:cubicBezTo>
                  <a:pt x="301" y="115"/>
                  <a:pt x="304" y="113"/>
                  <a:pt x="308" y="115"/>
                </a:cubicBezTo>
                <a:cubicBezTo>
                  <a:pt x="312" y="117"/>
                  <a:pt x="315" y="119"/>
                  <a:pt x="317" y="120"/>
                </a:cubicBezTo>
                <a:cubicBezTo>
                  <a:pt x="322" y="121"/>
                  <a:pt x="324" y="122"/>
                  <a:pt x="326" y="122"/>
                </a:cubicBezTo>
                <a:cubicBezTo>
                  <a:pt x="341" y="123"/>
                  <a:pt x="356" y="114"/>
                  <a:pt x="356" y="97"/>
                </a:cubicBezTo>
                <a:cubicBezTo>
                  <a:pt x="356" y="91"/>
                  <a:pt x="352" y="85"/>
                  <a:pt x="348" y="80"/>
                </a:cubicBezTo>
                <a:moveTo>
                  <a:pt x="405" y="106"/>
                </a:moveTo>
                <a:cubicBezTo>
                  <a:pt x="398" y="110"/>
                  <a:pt x="392" y="112"/>
                  <a:pt x="388" y="111"/>
                </a:cubicBezTo>
                <a:cubicBezTo>
                  <a:pt x="380" y="110"/>
                  <a:pt x="378" y="101"/>
                  <a:pt x="379" y="95"/>
                </a:cubicBezTo>
                <a:cubicBezTo>
                  <a:pt x="382" y="86"/>
                  <a:pt x="391" y="80"/>
                  <a:pt x="404" y="74"/>
                </a:cubicBezTo>
                <a:cubicBezTo>
                  <a:pt x="406" y="73"/>
                  <a:pt x="406" y="73"/>
                  <a:pt x="406" y="73"/>
                </a:cubicBezTo>
                <a:lnTo>
                  <a:pt x="405" y="106"/>
                </a:lnTo>
                <a:close/>
                <a:moveTo>
                  <a:pt x="430" y="115"/>
                </a:moveTo>
                <a:cubicBezTo>
                  <a:pt x="427" y="115"/>
                  <a:pt x="427" y="111"/>
                  <a:pt x="427" y="105"/>
                </a:cubicBezTo>
                <a:cubicBezTo>
                  <a:pt x="427" y="65"/>
                  <a:pt x="427" y="65"/>
                  <a:pt x="427" y="65"/>
                </a:cubicBezTo>
                <a:cubicBezTo>
                  <a:pt x="428" y="48"/>
                  <a:pt x="425" y="39"/>
                  <a:pt x="405" y="37"/>
                </a:cubicBezTo>
                <a:cubicBezTo>
                  <a:pt x="388" y="35"/>
                  <a:pt x="374" y="42"/>
                  <a:pt x="369" y="46"/>
                </a:cubicBezTo>
                <a:cubicBezTo>
                  <a:pt x="363" y="52"/>
                  <a:pt x="362" y="57"/>
                  <a:pt x="362" y="59"/>
                </a:cubicBezTo>
                <a:cubicBezTo>
                  <a:pt x="363" y="65"/>
                  <a:pt x="367" y="69"/>
                  <a:pt x="373" y="69"/>
                </a:cubicBezTo>
                <a:cubicBezTo>
                  <a:pt x="379" y="69"/>
                  <a:pt x="384" y="65"/>
                  <a:pt x="384" y="61"/>
                </a:cubicBezTo>
                <a:cubicBezTo>
                  <a:pt x="384" y="57"/>
                  <a:pt x="382" y="56"/>
                  <a:pt x="381" y="54"/>
                </a:cubicBezTo>
                <a:cubicBezTo>
                  <a:pt x="380" y="52"/>
                  <a:pt x="379" y="51"/>
                  <a:pt x="379" y="48"/>
                </a:cubicBezTo>
                <a:cubicBezTo>
                  <a:pt x="379" y="44"/>
                  <a:pt x="386" y="41"/>
                  <a:pt x="395" y="40"/>
                </a:cubicBezTo>
                <a:cubicBezTo>
                  <a:pt x="402" y="40"/>
                  <a:pt x="406" y="46"/>
                  <a:pt x="406" y="54"/>
                </a:cubicBezTo>
                <a:cubicBezTo>
                  <a:pt x="406" y="68"/>
                  <a:pt x="406" y="68"/>
                  <a:pt x="406" y="68"/>
                </a:cubicBezTo>
                <a:cubicBezTo>
                  <a:pt x="406" y="68"/>
                  <a:pt x="398" y="71"/>
                  <a:pt x="381" y="79"/>
                </a:cubicBezTo>
                <a:cubicBezTo>
                  <a:pt x="367" y="85"/>
                  <a:pt x="361" y="93"/>
                  <a:pt x="360" y="101"/>
                </a:cubicBezTo>
                <a:cubicBezTo>
                  <a:pt x="359" y="112"/>
                  <a:pt x="366" y="120"/>
                  <a:pt x="375" y="121"/>
                </a:cubicBezTo>
                <a:cubicBezTo>
                  <a:pt x="382" y="123"/>
                  <a:pt x="388" y="121"/>
                  <a:pt x="396" y="116"/>
                </a:cubicBezTo>
                <a:cubicBezTo>
                  <a:pt x="399" y="115"/>
                  <a:pt x="406" y="110"/>
                  <a:pt x="406" y="110"/>
                </a:cubicBezTo>
                <a:cubicBezTo>
                  <a:pt x="406" y="111"/>
                  <a:pt x="406" y="111"/>
                  <a:pt x="406" y="111"/>
                </a:cubicBezTo>
                <a:cubicBezTo>
                  <a:pt x="406" y="117"/>
                  <a:pt x="412" y="121"/>
                  <a:pt x="417" y="122"/>
                </a:cubicBezTo>
                <a:cubicBezTo>
                  <a:pt x="422" y="122"/>
                  <a:pt x="429" y="122"/>
                  <a:pt x="436" y="115"/>
                </a:cubicBezTo>
                <a:cubicBezTo>
                  <a:pt x="434" y="113"/>
                  <a:pt x="434" y="113"/>
                  <a:pt x="434" y="113"/>
                </a:cubicBezTo>
                <a:cubicBezTo>
                  <a:pt x="433" y="114"/>
                  <a:pt x="432" y="115"/>
                  <a:pt x="430" y="115"/>
                </a:cubicBezTo>
                <a:moveTo>
                  <a:pt x="558" y="108"/>
                </a:moveTo>
                <a:cubicBezTo>
                  <a:pt x="558" y="60"/>
                  <a:pt x="558" y="60"/>
                  <a:pt x="558" y="60"/>
                </a:cubicBezTo>
                <a:cubicBezTo>
                  <a:pt x="558" y="47"/>
                  <a:pt x="551" y="37"/>
                  <a:pt x="539" y="37"/>
                </a:cubicBezTo>
                <a:cubicBezTo>
                  <a:pt x="529" y="37"/>
                  <a:pt x="520" y="43"/>
                  <a:pt x="514" y="52"/>
                </a:cubicBezTo>
                <a:cubicBezTo>
                  <a:pt x="512" y="54"/>
                  <a:pt x="512" y="54"/>
                  <a:pt x="512" y="54"/>
                </a:cubicBezTo>
                <a:cubicBezTo>
                  <a:pt x="512" y="52"/>
                  <a:pt x="512" y="52"/>
                  <a:pt x="512" y="52"/>
                </a:cubicBezTo>
                <a:cubicBezTo>
                  <a:pt x="510" y="43"/>
                  <a:pt x="502" y="37"/>
                  <a:pt x="492" y="37"/>
                </a:cubicBezTo>
                <a:cubicBezTo>
                  <a:pt x="483" y="37"/>
                  <a:pt x="476" y="42"/>
                  <a:pt x="469" y="51"/>
                </a:cubicBezTo>
                <a:cubicBezTo>
                  <a:pt x="467" y="54"/>
                  <a:pt x="467" y="54"/>
                  <a:pt x="467" y="54"/>
                </a:cubicBezTo>
                <a:cubicBezTo>
                  <a:pt x="467" y="39"/>
                  <a:pt x="467" y="39"/>
                  <a:pt x="467" y="39"/>
                </a:cubicBezTo>
                <a:cubicBezTo>
                  <a:pt x="435" y="39"/>
                  <a:pt x="435" y="39"/>
                  <a:pt x="435" y="39"/>
                </a:cubicBezTo>
                <a:cubicBezTo>
                  <a:pt x="435" y="41"/>
                  <a:pt x="435" y="41"/>
                  <a:pt x="435" y="41"/>
                </a:cubicBezTo>
                <a:cubicBezTo>
                  <a:pt x="444" y="42"/>
                  <a:pt x="445" y="46"/>
                  <a:pt x="445" y="54"/>
                </a:cubicBezTo>
                <a:cubicBezTo>
                  <a:pt x="446" y="105"/>
                  <a:pt x="446" y="105"/>
                  <a:pt x="446" y="105"/>
                </a:cubicBezTo>
                <a:cubicBezTo>
                  <a:pt x="446" y="113"/>
                  <a:pt x="445" y="117"/>
                  <a:pt x="436" y="118"/>
                </a:cubicBezTo>
                <a:cubicBezTo>
                  <a:pt x="436" y="120"/>
                  <a:pt x="436" y="120"/>
                  <a:pt x="436" y="120"/>
                </a:cubicBezTo>
                <a:cubicBezTo>
                  <a:pt x="475" y="120"/>
                  <a:pt x="475" y="120"/>
                  <a:pt x="475" y="120"/>
                </a:cubicBezTo>
                <a:cubicBezTo>
                  <a:pt x="475" y="118"/>
                  <a:pt x="475" y="118"/>
                  <a:pt x="475" y="118"/>
                </a:cubicBezTo>
                <a:cubicBezTo>
                  <a:pt x="468" y="117"/>
                  <a:pt x="467" y="113"/>
                  <a:pt x="467" y="106"/>
                </a:cubicBezTo>
                <a:cubicBezTo>
                  <a:pt x="467" y="59"/>
                  <a:pt x="467" y="59"/>
                  <a:pt x="467" y="59"/>
                </a:cubicBezTo>
                <a:cubicBezTo>
                  <a:pt x="467" y="58"/>
                  <a:pt x="467" y="58"/>
                  <a:pt x="467" y="58"/>
                </a:cubicBezTo>
                <a:cubicBezTo>
                  <a:pt x="472" y="51"/>
                  <a:pt x="477" y="47"/>
                  <a:pt x="482" y="47"/>
                </a:cubicBezTo>
                <a:cubicBezTo>
                  <a:pt x="485" y="47"/>
                  <a:pt x="491" y="49"/>
                  <a:pt x="491" y="59"/>
                </a:cubicBezTo>
                <a:cubicBezTo>
                  <a:pt x="491" y="106"/>
                  <a:pt x="491" y="106"/>
                  <a:pt x="491" y="106"/>
                </a:cubicBezTo>
                <a:cubicBezTo>
                  <a:pt x="491" y="113"/>
                  <a:pt x="491" y="117"/>
                  <a:pt x="483" y="118"/>
                </a:cubicBezTo>
                <a:cubicBezTo>
                  <a:pt x="483" y="120"/>
                  <a:pt x="483" y="120"/>
                  <a:pt x="483" y="120"/>
                </a:cubicBezTo>
                <a:cubicBezTo>
                  <a:pt x="521" y="120"/>
                  <a:pt x="521" y="120"/>
                  <a:pt x="521" y="120"/>
                </a:cubicBezTo>
                <a:cubicBezTo>
                  <a:pt x="521" y="118"/>
                  <a:pt x="521" y="118"/>
                  <a:pt x="521" y="118"/>
                </a:cubicBezTo>
                <a:cubicBezTo>
                  <a:pt x="513" y="117"/>
                  <a:pt x="512" y="113"/>
                  <a:pt x="512" y="106"/>
                </a:cubicBezTo>
                <a:cubicBezTo>
                  <a:pt x="512" y="59"/>
                  <a:pt x="512" y="59"/>
                  <a:pt x="512" y="59"/>
                </a:cubicBezTo>
                <a:cubicBezTo>
                  <a:pt x="513" y="58"/>
                  <a:pt x="513" y="58"/>
                  <a:pt x="513" y="58"/>
                </a:cubicBezTo>
                <a:cubicBezTo>
                  <a:pt x="519" y="50"/>
                  <a:pt x="523" y="47"/>
                  <a:pt x="529" y="47"/>
                </a:cubicBezTo>
                <a:cubicBezTo>
                  <a:pt x="534" y="47"/>
                  <a:pt x="537" y="51"/>
                  <a:pt x="537" y="57"/>
                </a:cubicBezTo>
                <a:cubicBezTo>
                  <a:pt x="537" y="105"/>
                  <a:pt x="537" y="105"/>
                  <a:pt x="537" y="105"/>
                </a:cubicBezTo>
                <a:cubicBezTo>
                  <a:pt x="537" y="111"/>
                  <a:pt x="537" y="117"/>
                  <a:pt x="529" y="118"/>
                </a:cubicBezTo>
                <a:cubicBezTo>
                  <a:pt x="529" y="120"/>
                  <a:pt x="529" y="120"/>
                  <a:pt x="529" y="120"/>
                </a:cubicBezTo>
                <a:cubicBezTo>
                  <a:pt x="567" y="120"/>
                  <a:pt x="567" y="120"/>
                  <a:pt x="567" y="120"/>
                </a:cubicBezTo>
                <a:cubicBezTo>
                  <a:pt x="567" y="118"/>
                  <a:pt x="567" y="118"/>
                  <a:pt x="567" y="118"/>
                </a:cubicBezTo>
                <a:cubicBezTo>
                  <a:pt x="560" y="117"/>
                  <a:pt x="559" y="114"/>
                  <a:pt x="558" y="108"/>
                </a:cubicBezTo>
                <a:moveTo>
                  <a:pt x="275" y="101"/>
                </a:moveTo>
                <a:cubicBezTo>
                  <a:pt x="253" y="67"/>
                  <a:pt x="253" y="67"/>
                  <a:pt x="253" y="67"/>
                </a:cubicBezTo>
                <a:cubicBezTo>
                  <a:pt x="262" y="57"/>
                  <a:pt x="262" y="57"/>
                  <a:pt x="262" y="57"/>
                </a:cubicBezTo>
                <a:cubicBezTo>
                  <a:pt x="274" y="43"/>
                  <a:pt x="278" y="41"/>
                  <a:pt x="288" y="41"/>
                </a:cubicBezTo>
                <a:cubicBezTo>
                  <a:pt x="288" y="39"/>
                  <a:pt x="288" y="39"/>
                  <a:pt x="288" y="39"/>
                </a:cubicBezTo>
                <a:cubicBezTo>
                  <a:pt x="254" y="39"/>
                  <a:pt x="254" y="39"/>
                  <a:pt x="254" y="39"/>
                </a:cubicBezTo>
                <a:cubicBezTo>
                  <a:pt x="254" y="41"/>
                  <a:pt x="254" y="41"/>
                  <a:pt x="254" y="41"/>
                </a:cubicBezTo>
                <a:cubicBezTo>
                  <a:pt x="258" y="41"/>
                  <a:pt x="263" y="41"/>
                  <a:pt x="263" y="48"/>
                </a:cubicBezTo>
                <a:cubicBezTo>
                  <a:pt x="263" y="51"/>
                  <a:pt x="260" y="53"/>
                  <a:pt x="254" y="60"/>
                </a:cubicBezTo>
                <a:cubicBezTo>
                  <a:pt x="234" y="82"/>
                  <a:pt x="234" y="82"/>
                  <a:pt x="234" y="82"/>
                </a:cubicBezTo>
                <a:cubicBezTo>
                  <a:pt x="234" y="0"/>
                  <a:pt x="234" y="0"/>
                  <a:pt x="234" y="0"/>
                </a:cubicBezTo>
                <a:cubicBezTo>
                  <a:pt x="202" y="0"/>
                  <a:pt x="202" y="0"/>
                  <a:pt x="202" y="0"/>
                </a:cubicBezTo>
                <a:cubicBezTo>
                  <a:pt x="202" y="2"/>
                  <a:pt x="202" y="2"/>
                  <a:pt x="202" y="2"/>
                </a:cubicBezTo>
                <a:cubicBezTo>
                  <a:pt x="211" y="2"/>
                  <a:pt x="213" y="5"/>
                  <a:pt x="213" y="15"/>
                </a:cubicBezTo>
                <a:cubicBezTo>
                  <a:pt x="213" y="105"/>
                  <a:pt x="213" y="105"/>
                  <a:pt x="213" y="105"/>
                </a:cubicBezTo>
                <a:cubicBezTo>
                  <a:pt x="213" y="113"/>
                  <a:pt x="211" y="118"/>
                  <a:pt x="202" y="118"/>
                </a:cubicBezTo>
                <a:cubicBezTo>
                  <a:pt x="202" y="120"/>
                  <a:pt x="202" y="120"/>
                  <a:pt x="202" y="120"/>
                </a:cubicBezTo>
                <a:cubicBezTo>
                  <a:pt x="245" y="120"/>
                  <a:pt x="245" y="120"/>
                  <a:pt x="245" y="120"/>
                </a:cubicBezTo>
                <a:cubicBezTo>
                  <a:pt x="245" y="118"/>
                  <a:pt x="245" y="118"/>
                  <a:pt x="245" y="118"/>
                </a:cubicBezTo>
                <a:cubicBezTo>
                  <a:pt x="236" y="117"/>
                  <a:pt x="234" y="114"/>
                  <a:pt x="234" y="106"/>
                </a:cubicBezTo>
                <a:cubicBezTo>
                  <a:pt x="234" y="89"/>
                  <a:pt x="234" y="89"/>
                  <a:pt x="234" y="89"/>
                </a:cubicBezTo>
                <a:cubicBezTo>
                  <a:pt x="240" y="82"/>
                  <a:pt x="240" y="82"/>
                  <a:pt x="240" y="82"/>
                </a:cubicBezTo>
                <a:cubicBezTo>
                  <a:pt x="256" y="108"/>
                  <a:pt x="256" y="108"/>
                  <a:pt x="256" y="108"/>
                </a:cubicBezTo>
                <a:cubicBezTo>
                  <a:pt x="257" y="110"/>
                  <a:pt x="258" y="113"/>
                  <a:pt x="258" y="114"/>
                </a:cubicBezTo>
                <a:cubicBezTo>
                  <a:pt x="258" y="117"/>
                  <a:pt x="256" y="118"/>
                  <a:pt x="253" y="118"/>
                </a:cubicBezTo>
                <a:cubicBezTo>
                  <a:pt x="253" y="120"/>
                  <a:pt x="253" y="120"/>
                  <a:pt x="253" y="120"/>
                </a:cubicBezTo>
                <a:cubicBezTo>
                  <a:pt x="292" y="120"/>
                  <a:pt x="292" y="120"/>
                  <a:pt x="292" y="120"/>
                </a:cubicBezTo>
                <a:cubicBezTo>
                  <a:pt x="292" y="118"/>
                  <a:pt x="292" y="118"/>
                  <a:pt x="292" y="118"/>
                </a:cubicBezTo>
                <a:cubicBezTo>
                  <a:pt x="286" y="118"/>
                  <a:pt x="283" y="114"/>
                  <a:pt x="275" y="101"/>
                </a:cubicBezTo>
                <a:moveTo>
                  <a:pt x="189" y="108"/>
                </a:moveTo>
                <a:cubicBezTo>
                  <a:pt x="189" y="0"/>
                  <a:pt x="189" y="0"/>
                  <a:pt x="189" y="0"/>
                </a:cubicBezTo>
                <a:cubicBezTo>
                  <a:pt x="157" y="0"/>
                  <a:pt x="157" y="0"/>
                  <a:pt x="157" y="0"/>
                </a:cubicBezTo>
                <a:cubicBezTo>
                  <a:pt x="157" y="2"/>
                  <a:pt x="157" y="2"/>
                  <a:pt x="157" y="2"/>
                </a:cubicBezTo>
                <a:cubicBezTo>
                  <a:pt x="166" y="2"/>
                  <a:pt x="168" y="5"/>
                  <a:pt x="168" y="14"/>
                </a:cubicBezTo>
                <a:cubicBezTo>
                  <a:pt x="168" y="107"/>
                  <a:pt x="168" y="107"/>
                  <a:pt x="168" y="107"/>
                </a:cubicBezTo>
                <a:cubicBezTo>
                  <a:pt x="168" y="114"/>
                  <a:pt x="165" y="118"/>
                  <a:pt x="157" y="118"/>
                </a:cubicBezTo>
                <a:cubicBezTo>
                  <a:pt x="157" y="120"/>
                  <a:pt x="157" y="120"/>
                  <a:pt x="157" y="120"/>
                </a:cubicBezTo>
                <a:cubicBezTo>
                  <a:pt x="199" y="120"/>
                  <a:pt x="199" y="120"/>
                  <a:pt x="199" y="120"/>
                </a:cubicBezTo>
                <a:cubicBezTo>
                  <a:pt x="199" y="118"/>
                  <a:pt x="199" y="118"/>
                  <a:pt x="199" y="118"/>
                </a:cubicBezTo>
                <a:cubicBezTo>
                  <a:pt x="192" y="118"/>
                  <a:pt x="189" y="115"/>
                  <a:pt x="189" y="108"/>
                </a:cubicBezTo>
                <a:moveTo>
                  <a:pt x="45" y="58"/>
                </a:moveTo>
                <a:cubicBezTo>
                  <a:pt x="40" y="58"/>
                  <a:pt x="40" y="58"/>
                  <a:pt x="40" y="58"/>
                </a:cubicBezTo>
                <a:cubicBezTo>
                  <a:pt x="40" y="3"/>
                  <a:pt x="40" y="3"/>
                  <a:pt x="40" y="3"/>
                </a:cubicBezTo>
                <a:cubicBezTo>
                  <a:pt x="61" y="3"/>
                  <a:pt x="61" y="3"/>
                  <a:pt x="61" y="3"/>
                </a:cubicBezTo>
                <a:cubicBezTo>
                  <a:pt x="81" y="3"/>
                  <a:pt x="90" y="11"/>
                  <a:pt x="93" y="30"/>
                </a:cubicBezTo>
                <a:cubicBezTo>
                  <a:pt x="95" y="30"/>
                  <a:pt x="95" y="30"/>
                  <a:pt x="95" y="30"/>
                </a:cubicBezTo>
                <a:cubicBezTo>
                  <a:pt x="95" y="0"/>
                  <a:pt x="95" y="0"/>
                  <a:pt x="95" y="0"/>
                </a:cubicBezTo>
                <a:cubicBezTo>
                  <a:pt x="0" y="0"/>
                  <a:pt x="0" y="0"/>
                  <a:pt x="0" y="0"/>
                </a:cubicBezTo>
                <a:cubicBezTo>
                  <a:pt x="0" y="2"/>
                  <a:pt x="0" y="2"/>
                  <a:pt x="0" y="2"/>
                </a:cubicBezTo>
                <a:cubicBezTo>
                  <a:pt x="14" y="1"/>
                  <a:pt x="18" y="5"/>
                  <a:pt x="18" y="19"/>
                </a:cubicBezTo>
                <a:cubicBezTo>
                  <a:pt x="18" y="101"/>
                  <a:pt x="18" y="101"/>
                  <a:pt x="18" y="101"/>
                </a:cubicBezTo>
                <a:cubicBezTo>
                  <a:pt x="18" y="113"/>
                  <a:pt x="15" y="119"/>
                  <a:pt x="0" y="118"/>
                </a:cubicBezTo>
                <a:cubicBezTo>
                  <a:pt x="0" y="121"/>
                  <a:pt x="0" y="121"/>
                  <a:pt x="0" y="121"/>
                </a:cubicBezTo>
                <a:cubicBezTo>
                  <a:pt x="57" y="121"/>
                  <a:pt x="57" y="121"/>
                  <a:pt x="57" y="121"/>
                </a:cubicBezTo>
                <a:cubicBezTo>
                  <a:pt x="57" y="118"/>
                  <a:pt x="57" y="118"/>
                  <a:pt x="57" y="118"/>
                </a:cubicBezTo>
                <a:cubicBezTo>
                  <a:pt x="49" y="118"/>
                  <a:pt x="46" y="117"/>
                  <a:pt x="44" y="114"/>
                </a:cubicBezTo>
                <a:cubicBezTo>
                  <a:pt x="41" y="112"/>
                  <a:pt x="40" y="108"/>
                  <a:pt x="40" y="101"/>
                </a:cubicBezTo>
                <a:cubicBezTo>
                  <a:pt x="40" y="62"/>
                  <a:pt x="40" y="62"/>
                  <a:pt x="40" y="62"/>
                </a:cubicBezTo>
                <a:cubicBezTo>
                  <a:pt x="43" y="62"/>
                  <a:pt x="43" y="62"/>
                  <a:pt x="43" y="62"/>
                </a:cubicBezTo>
                <a:cubicBezTo>
                  <a:pt x="60" y="62"/>
                  <a:pt x="69" y="71"/>
                  <a:pt x="70" y="89"/>
                </a:cubicBezTo>
                <a:cubicBezTo>
                  <a:pt x="72" y="89"/>
                  <a:pt x="72" y="89"/>
                  <a:pt x="72" y="89"/>
                </a:cubicBezTo>
                <a:cubicBezTo>
                  <a:pt x="72" y="32"/>
                  <a:pt x="72" y="32"/>
                  <a:pt x="72" y="32"/>
                </a:cubicBezTo>
                <a:cubicBezTo>
                  <a:pt x="70" y="32"/>
                  <a:pt x="70" y="32"/>
                  <a:pt x="70" y="32"/>
                </a:cubicBezTo>
                <a:cubicBezTo>
                  <a:pt x="70" y="48"/>
                  <a:pt x="60" y="58"/>
                  <a:pt x="45" y="58"/>
                </a:cubicBezTo>
                <a:moveTo>
                  <a:pt x="135" y="84"/>
                </a:moveTo>
                <a:cubicBezTo>
                  <a:pt x="135" y="109"/>
                  <a:pt x="129" y="118"/>
                  <a:pt x="119" y="118"/>
                </a:cubicBezTo>
                <a:cubicBezTo>
                  <a:pt x="109" y="118"/>
                  <a:pt x="104" y="105"/>
                  <a:pt x="104" y="75"/>
                </a:cubicBezTo>
                <a:cubicBezTo>
                  <a:pt x="104" y="50"/>
                  <a:pt x="110" y="41"/>
                  <a:pt x="119" y="41"/>
                </a:cubicBezTo>
                <a:cubicBezTo>
                  <a:pt x="132" y="41"/>
                  <a:pt x="135" y="56"/>
                  <a:pt x="135" y="84"/>
                </a:cubicBezTo>
                <a:moveTo>
                  <a:pt x="119" y="37"/>
                </a:moveTo>
                <a:cubicBezTo>
                  <a:pt x="101" y="37"/>
                  <a:pt x="82" y="50"/>
                  <a:pt x="82" y="79"/>
                </a:cubicBezTo>
                <a:cubicBezTo>
                  <a:pt x="82" y="111"/>
                  <a:pt x="104" y="122"/>
                  <a:pt x="120" y="122"/>
                </a:cubicBezTo>
                <a:cubicBezTo>
                  <a:pt x="136" y="122"/>
                  <a:pt x="157" y="111"/>
                  <a:pt x="157" y="79"/>
                </a:cubicBezTo>
                <a:cubicBezTo>
                  <a:pt x="157" y="50"/>
                  <a:pt x="139" y="37"/>
                  <a:pt x="119" y="3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sv-SE"/>
          </a:p>
        </p:txBody>
      </p:sp>
      <p:sp>
        <p:nvSpPr>
          <p:cNvPr id="2" name="Freeform 8">
            <a:extLst>
              <a:ext uri="{FF2B5EF4-FFF2-40B4-BE49-F238E27FC236}">
                <a16:creationId xmlns:a16="http://schemas.microsoft.com/office/drawing/2014/main" id="{D4BF6772-C729-BC9D-B927-C92D733C2A8B}"/>
              </a:ext>
            </a:extLst>
          </p:cNvPr>
          <p:cNvSpPr>
            <a:spLocks noChangeAspect="1" noEditPoints="1"/>
          </p:cNvSpPr>
          <p:nvPr userDrawn="1"/>
        </p:nvSpPr>
        <p:spPr bwMode="auto">
          <a:xfrm>
            <a:off x="10500085" y="6346800"/>
            <a:ext cx="1116000" cy="241703"/>
          </a:xfrm>
          <a:custGeom>
            <a:avLst/>
            <a:gdLst>
              <a:gd name="T0" fmla="*/ 309 w 567"/>
              <a:gd name="T1" fmla="*/ 47 h 123"/>
              <a:gd name="T2" fmla="*/ 345 w 567"/>
              <a:gd name="T3" fmla="*/ 57 h 123"/>
              <a:gd name="T4" fmla="*/ 350 w 567"/>
              <a:gd name="T5" fmla="*/ 38 h 123"/>
              <a:gd name="T6" fmla="*/ 335 w 567"/>
              <a:gd name="T7" fmla="*/ 41 h 123"/>
              <a:gd name="T8" fmla="*/ 302 w 567"/>
              <a:gd name="T9" fmla="*/ 78 h 123"/>
              <a:gd name="T10" fmla="*/ 309 w 567"/>
              <a:gd name="T11" fmla="*/ 111 h 123"/>
              <a:gd name="T12" fmla="*/ 296 w 567"/>
              <a:gd name="T13" fmla="*/ 94 h 123"/>
              <a:gd name="T14" fmla="*/ 300 w 567"/>
              <a:gd name="T15" fmla="*/ 116 h 123"/>
              <a:gd name="T16" fmla="*/ 326 w 567"/>
              <a:gd name="T17" fmla="*/ 122 h 123"/>
              <a:gd name="T18" fmla="*/ 405 w 567"/>
              <a:gd name="T19" fmla="*/ 106 h 123"/>
              <a:gd name="T20" fmla="*/ 404 w 567"/>
              <a:gd name="T21" fmla="*/ 74 h 123"/>
              <a:gd name="T22" fmla="*/ 430 w 567"/>
              <a:gd name="T23" fmla="*/ 115 h 123"/>
              <a:gd name="T24" fmla="*/ 405 w 567"/>
              <a:gd name="T25" fmla="*/ 37 h 123"/>
              <a:gd name="T26" fmla="*/ 373 w 567"/>
              <a:gd name="T27" fmla="*/ 69 h 123"/>
              <a:gd name="T28" fmla="*/ 379 w 567"/>
              <a:gd name="T29" fmla="*/ 48 h 123"/>
              <a:gd name="T30" fmla="*/ 406 w 567"/>
              <a:gd name="T31" fmla="*/ 68 h 123"/>
              <a:gd name="T32" fmla="*/ 375 w 567"/>
              <a:gd name="T33" fmla="*/ 121 h 123"/>
              <a:gd name="T34" fmla="*/ 406 w 567"/>
              <a:gd name="T35" fmla="*/ 111 h 123"/>
              <a:gd name="T36" fmla="*/ 434 w 567"/>
              <a:gd name="T37" fmla="*/ 113 h 123"/>
              <a:gd name="T38" fmla="*/ 558 w 567"/>
              <a:gd name="T39" fmla="*/ 60 h 123"/>
              <a:gd name="T40" fmla="*/ 512 w 567"/>
              <a:gd name="T41" fmla="*/ 54 h 123"/>
              <a:gd name="T42" fmla="*/ 469 w 567"/>
              <a:gd name="T43" fmla="*/ 51 h 123"/>
              <a:gd name="T44" fmla="*/ 435 w 567"/>
              <a:gd name="T45" fmla="*/ 39 h 123"/>
              <a:gd name="T46" fmla="*/ 446 w 567"/>
              <a:gd name="T47" fmla="*/ 105 h 123"/>
              <a:gd name="T48" fmla="*/ 475 w 567"/>
              <a:gd name="T49" fmla="*/ 120 h 123"/>
              <a:gd name="T50" fmla="*/ 467 w 567"/>
              <a:gd name="T51" fmla="*/ 59 h 123"/>
              <a:gd name="T52" fmla="*/ 491 w 567"/>
              <a:gd name="T53" fmla="*/ 59 h 123"/>
              <a:gd name="T54" fmla="*/ 483 w 567"/>
              <a:gd name="T55" fmla="*/ 120 h 123"/>
              <a:gd name="T56" fmla="*/ 512 w 567"/>
              <a:gd name="T57" fmla="*/ 106 h 123"/>
              <a:gd name="T58" fmla="*/ 529 w 567"/>
              <a:gd name="T59" fmla="*/ 47 h 123"/>
              <a:gd name="T60" fmla="*/ 529 w 567"/>
              <a:gd name="T61" fmla="*/ 118 h 123"/>
              <a:gd name="T62" fmla="*/ 567 w 567"/>
              <a:gd name="T63" fmla="*/ 118 h 123"/>
              <a:gd name="T64" fmla="*/ 253 w 567"/>
              <a:gd name="T65" fmla="*/ 67 h 123"/>
              <a:gd name="T66" fmla="*/ 288 w 567"/>
              <a:gd name="T67" fmla="*/ 39 h 123"/>
              <a:gd name="T68" fmla="*/ 263 w 567"/>
              <a:gd name="T69" fmla="*/ 48 h 123"/>
              <a:gd name="T70" fmla="*/ 234 w 567"/>
              <a:gd name="T71" fmla="*/ 0 h 123"/>
              <a:gd name="T72" fmla="*/ 213 w 567"/>
              <a:gd name="T73" fmla="*/ 15 h 123"/>
              <a:gd name="T74" fmla="*/ 202 w 567"/>
              <a:gd name="T75" fmla="*/ 120 h 123"/>
              <a:gd name="T76" fmla="*/ 234 w 567"/>
              <a:gd name="T77" fmla="*/ 106 h 123"/>
              <a:gd name="T78" fmla="*/ 256 w 567"/>
              <a:gd name="T79" fmla="*/ 108 h 123"/>
              <a:gd name="T80" fmla="*/ 253 w 567"/>
              <a:gd name="T81" fmla="*/ 120 h 123"/>
              <a:gd name="T82" fmla="*/ 275 w 567"/>
              <a:gd name="T83" fmla="*/ 101 h 123"/>
              <a:gd name="T84" fmla="*/ 157 w 567"/>
              <a:gd name="T85" fmla="*/ 0 h 123"/>
              <a:gd name="T86" fmla="*/ 168 w 567"/>
              <a:gd name="T87" fmla="*/ 107 h 123"/>
              <a:gd name="T88" fmla="*/ 199 w 567"/>
              <a:gd name="T89" fmla="*/ 120 h 123"/>
              <a:gd name="T90" fmla="*/ 45 w 567"/>
              <a:gd name="T91" fmla="*/ 58 h 123"/>
              <a:gd name="T92" fmla="*/ 61 w 567"/>
              <a:gd name="T93" fmla="*/ 3 h 123"/>
              <a:gd name="T94" fmla="*/ 95 w 567"/>
              <a:gd name="T95" fmla="*/ 0 h 123"/>
              <a:gd name="T96" fmla="*/ 18 w 567"/>
              <a:gd name="T97" fmla="*/ 19 h 123"/>
              <a:gd name="T98" fmla="*/ 0 w 567"/>
              <a:gd name="T99" fmla="*/ 121 h 123"/>
              <a:gd name="T100" fmla="*/ 44 w 567"/>
              <a:gd name="T101" fmla="*/ 114 h 123"/>
              <a:gd name="T102" fmla="*/ 43 w 567"/>
              <a:gd name="T103" fmla="*/ 62 h 123"/>
              <a:gd name="T104" fmla="*/ 72 w 567"/>
              <a:gd name="T105" fmla="*/ 32 h 123"/>
              <a:gd name="T106" fmla="*/ 135 w 567"/>
              <a:gd name="T107" fmla="*/ 84 h 123"/>
              <a:gd name="T108" fmla="*/ 119 w 567"/>
              <a:gd name="T109" fmla="*/ 41 h 123"/>
              <a:gd name="T110" fmla="*/ 82 w 567"/>
              <a:gd name="T111" fmla="*/ 79 h 123"/>
              <a:gd name="T112" fmla="*/ 119 w 567"/>
              <a:gd name="T113" fmla="*/ 3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67" h="123">
                <a:moveTo>
                  <a:pt x="348" y="80"/>
                </a:moveTo>
                <a:cubicBezTo>
                  <a:pt x="343" y="76"/>
                  <a:pt x="333" y="72"/>
                  <a:pt x="326" y="68"/>
                </a:cubicBezTo>
                <a:cubicBezTo>
                  <a:pt x="319" y="65"/>
                  <a:pt x="303" y="59"/>
                  <a:pt x="309" y="47"/>
                </a:cubicBezTo>
                <a:cubicBezTo>
                  <a:pt x="312" y="41"/>
                  <a:pt x="321" y="40"/>
                  <a:pt x="326" y="42"/>
                </a:cubicBezTo>
                <a:cubicBezTo>
                  <a:pt x="332" y="43"/>
                  <a:pt x="337" y="46"/>
                  <a:pt x="340" y="50"/>
                </a:cubicBezTo>
                <a:cubicBezTo>
                  <a:pt x="342" y="52"/>
                  <a:pt x="344" y="54"/>
                  <a:pt x="345" y="57"/>
                </a:cubicBezTo>
                <a:cubicBezTo>
                  <a:pt x="347" y="60"/>
                  <a:pt x="349" y="65"/>
                  <a:pt x="349" y="65"/>
                </a:cubicBezTo>
                <a:cubicBezTo>
                  <a:pt x="350" y="65"/>
                  <a:pt x="350" y="65"/>
                  <a:pt x="350" y="65"/>
                </a:cubicBezTo>
                <a:cubicBezTo>
                  <a:pt x="350" y="38"/>
                  <a:pt x="350" y="38"/>
                  <a:pt x="350" y="38"/>
                </a:cubicBezTo>
                <a:cubicBezTo>
                  <a:pt x="349" y="38"/>
                  <a:pt x="349" y="38"/>
                  <a:pt x="349" y="38"/>
                </a:cubicBezTo>
                <a:cubicBezTo>
                  <a:pt x="347" y="41"/>
                  <a:pt x="345" y="43"/>
                  <a:pt x="342" y="43"/>
                </a:cubicBezTo>
                <a:cubicBezTo>
                  <a:pt x="340" y="43"/>
                  <a:pt x="338" y="42"/>
                  <a:pt x="335" y="41"/>
                </a:cubicBezTo>
                <a:cubicBezTo>
                  <a:pt x="331" y="39"/>
                  <a:pt x="326" y="37"/>
                  <a:pt x="320" y="36"/>
                </a:cubicBezTo>
                <a:cubicBezTo>
                  <a:pt x="300" y="35"/>
                  <a:pt x="292" y="50"/>
                  <a:pt x="293" y="61"/>
                </a:cubicBezTo>
                <a:cubicBezTo>
                  <a:pt x="293" y="68"/>
                  <a:pt x="296" y="73"/>
                  <a:pt x="302" y="78"/>
                </a:cubicBezTo>
                <a:cubicBezTo>
                  <a:pt x="311" y="85"/>
                  <a:pt x="318" y="87"/>
                  <a:pt x="330" y="93"/>
                </a:cubicBezTo>
                <a:cubicBezTo>
                  <a:pt x="344" y="101"/>
                  <a:pt x="339" y="112"/>
                  <a:pt x="332" y="115"/>
                </a:cubicBezTo>
                <a:cubicBezTo>
                  <a:pt x="326" y="117"/>
                  <a:pt x="318" y="116"/>
                  <a:pt x="309" y="111"/>
                </a:cubicBezTo>
                <a:cubicBezTo>
                  <a:pt x="307" y="109"/>
                  <a:pt x="304" y="107"/>
                  <a:pt x="302" y="103"/>
                </a:cubicBezTo>
                <a:cubicBezTo>
                  <a:pt x="300" y="101"/>
                  <a:pt x="299" y="98"/>
                  <a:pt x="298" y="94"/>
                </a:cubicBezTo>
                <a:cubicBezTo>
                  <a:pt x="296" y="94"/>
                  <a:pt x="296" y="94"/>
                  <a:pt x="296" y="94"/>
                </a:cubicBezTo>
                <a:cubicBezTo>
                  <a:pt x="296" y="121"/>
                  <a:pt x="296" y="121"/>
                  <a:pt x="296" y="121"/>
                </a:cubicBezTo>
                <a:cubicBezTo>
                  <a:pt x="298" y="121"/>
                  <a:pt x="298" y="121"/>
                  <a:pt x="298" y="121"/>
                </a:cubicBezTo>
                <a:cubicBezTo>
                  <a:pt x="299" y="118"/>
                  <a:pt x="299" y="117"/>
                  <a:pt x="300" y="116"/>
                </a:cubicBezTo>
                <a:cubicBezTo>
                  <a:pt x="301" y="115"/>
                  <a:pt x="304" y="113"/>
                  <a:pt x="308" y="115"/>
                </a:cubicBezTo>
                <a:cubicBezTo>
                  <a:pt x="312" y="117"/>
                  <a:pt x="315" y="119"/>
                  <a:pt x="317" y="120"/>
                </a:cubicBezTo>
                <a:cubicBezTo>
                  <a:pt x="322" y="121"/>
                  <a:pt x="324" y="122"/>
                  <a:pt x="326" y="122"/>
                </a:cubicBezTo>
                <a:cubicBezTo>
                  <a:pt x="341" y="123"/>
                  <a:pt x="356" y="114"/>
                  <a:pt x="356" y="97"/>
                </a:cubicBezTo>
                <a:cubicBezTo>
                  <a:pt x="356" y="91"/>
                  <a:pt x="352" y="85"/>
                  <a:pt x="348" y="80"/>
                </a:cubicBezTo>
                <a:moveTo>
                  <a:pt x="405" y="106"/>
                </a:moveTo>
                <a:cubicBezTo>
                  <a:pt x="398" y="110"/>
                  <a:pt x="392" y="112"/>
                  <a:pt x="388" y="111"/>
                </a:cubicBezTo>
                <a:cubicBezTo>
                  <a:pt x="380" y="110"/>
                  <a:pt x="378" y="101"/>
                  <a:pt x="379" y="95"/>
                </a:cubicBezTo>
                <a:cubicBezTo>
                  <a:pt x="382" y="86"/>
                  <a:pt x="391" y="80"/>
                  <a:pt x="404" y="74"/>
                </a:cubicBezTo>
                <a:cubicBezTo>
                  <a:pt x="406" y="73"/>
                  <a:pt x="406" y="73"/>
                  <a:pt x="406" y="73"/>
                </a:cubicBezTo>
                <a:lnTo>
                  <a:pt x="405" y="106"/>
                </a:lnTo>
                <a:close/>
                <a:moveTo>
                  <a:pt x="430" y="115"/>
                </a:moveTo>
                <a:cubicBezTo>
                  <a:pt x="427" y="115"/>
                  <a:pt x="427" y="111"/>
                  <a:pt x="427" y="105"/>
                </a:cubicBezTo>
                <a:cubicBezTo>
                  <a:pt x="427" y="65"/>
                  <a:pt x="427" y="65"/>
                  <a:pt x="427" y="65"/>
                </a:cubicBezTo>
                <a:cubicBezTo>
                  <a:pt x="428" y="48"/>
                  <a:pt x="425" y="39"/>
                  <a:pt x="405" y="37"/>
                </a:cubicBezTo>
                <a:cubicBezTo>
                  <a:pt x="388" y="35"/>
                  <a:pt x="374" y="42"/>
                  <a:pt x="369" y="46"/>
                </a:cubicBezTo>
                <a:cubicBezTo>
                  <a:pt x="363" y="52"/>
                  <a:pt x="362" y="57"/>
                  <a:pt x="362" y="59"/>
                </a:cubicBezTo>
                <a:cubicBezTo>
                  <a:pt x="363" y="65"/>
                  <a:pt x="367" y="69"/>
                  <a:pt x="373" y="69"/>
                </a:cubicBezTo>
                <a:cubicBezTo>
                  <a:pt x="379" y="69"/>
                  <a:pt x="384" y="65"/>
                  <a:pt x="384" y="61"/>
                </a:cubicBezTo>
                <a:cubicBezTo>
                  <a:pt x="384" y="57"/>
                  <a:pt x="382" y="56"/>
                  <a:pt x="381" y="54"/>
                </a:cubicBezTo>
                <a:cubicBezTo>
                  <a:pt x="380" y="52"/>
                  <a:pt x="379" y="51"/>
                  <a:pt x="379" y="48"/>
                </a:cubicBezTo>
                <a:cubicBezTo>
                  <a:pt x="379" y="44"/>
                  <a:pt x="386" y="41"/>
                  <a:pt x="395" y="40"/>
                </a:cubicBezTo>
                <a:cubicBezTo>
                  <a:pt x="402" y="40"/>
                  <a:pt x="406" y="46"/>
                  <a:pt x="406" y="54"/>
                </a:cubicBezTo>
                <a:cubicBezTo>
                  <a:pt x="406" y="68"/>
                  <a:pt x="406" y="68"/>
                  <a:pt x="406" y="68"/>
                </a:cubicBezTo>
                <a:cubicBezTo>
                  <a:pt x="406" y="68"/>
                  <a:pt x="398" y="71"/>
                  <a:pt x="381" y="79"/>
                </a:cubicBezTo>
                <a:cubicBezTo>
                  <a:pt x="367" y="85"/>
                  <a:pt x="361" y="93"/>
                  <a:pt x="360" y="101"/>
                </a:cubicBezTo>
                <a:cubicBezTo>
                  <a:pt x="359" y="112"/>
                  <a:pt x="366" y="120"/>
                  <a:pt x="375" y="121"/>
                </a:cubicBezTo>
                <a:cubicBezTo>
                  <a:pt x="382" y="123"/>
                  <a:pt x="388" y="121"/>
                  <a:pt x="396" y="116"/>
                </a:cubicBezTo>
                <a:cubicBezTo>
                  <a:pt x="399" y="115"/>
                  <a:pt x="406" y="110"/>
                  <a:pt x="406" y="110"/>
                </a:cubicBezTo>
                <a:cubicBezTo>
                  <a:pt x="406" y="111"/>
                  <a:pt x="406" y="111"/>
                  <a:pt x="406" y="111"/>
                </a:cubicBezTo>
                <a:cubicBezTo>
                  <a:pt x="406" y="117"/>
                  <a:pt x="412" y="121"/>
                  <a:pt x="417" y="122"/>
                </a:cubicBezTo>
                <a:cubicBezTo>
                  <a:pt x="422" y="122"/>
                  <a:pt x="429" y="122"/>
                  <a:pt x="436" y="115"/>
                </a:cubicBezTo>
                <a:cubicBezTo>
                  <a:pt x="434" y="113"/>
                  <a:pt x="434" y="113"/>
                  <a:pt x="434" y="113"/>
                </a:cubicBezTo>
                <a:cubicBezTo>
                  <a:pt x="433" y="114"/>
                  <a:pt x="432" y="115"/>
                  <a:pt x="430" y="115"/>
                </a:cubicBezTo>
                <a:moveTo>
                  <a:pt x="558" y="108"/>
                </a:moveTo>
                <a:cubicBezTo>
                  <a:pt x="558" y="60"/>
                  <a:pt x="558" y="60"/>
                  <a:pt x="558" y="60"/>
                </a:cubicBezTo>
                <a:cubicBezTo>
                  <a:pt x="558" y="47"/>
                  <a:pt x="551" y="37"/>
                  <a:pt x="539" y="37"/>
                </a:cubicBezTo>
                <a:cubicBezTo>
                  <a:pt x="529" y="37"/>
                  <a:pt x="520" y="43"/>
                  <a:pt x="514" y="52"/>
                </a:cubicBezTo>
                <a:cubicBezTo>
                  <a:pt x="512" y="54"/>
                  <a:pt x="512" y="54"/>
                  <a:pt x="512" y="54"/>
                </a:cubicBezTo>
                <a:cubicBezTo>
                  <a:pt x="512" y="52"/>
                  <a:pt x="512" y="52"/>
                  <a:pt x="512" y="52"/>
                </a:cubicBezTo>
                <a:cubicBezTo>
                  <a:pt x="510" y="43"/>
                  <a:pt x="502" y="37"/>
                  <a:pt x="492" y="37"/>
                </a:cubicBezTo>
                <a:cubicBezTo>
                  <a:pt x="483" y="37"/>
                  <a:pt x="476" y="42"/>
                  <a:pt x="469" y="51"/>
                </a:cubicBezTo>
                <a:cubicBezTo>
                  <a:pt x="467" y="54"/>
                  <a:pt x="467" y="54"/>
                  <a:pt x="467" y="54"/>
                </a:cubicBezTo>
                <a:cubicBezTo>
                  <a:pt x="467" y="39"/>
                  <a:pt x="467" y="39"/>
                  <a:pt x="467" y="39"/>
                </a:cubicBezTo>
                <a:cubicBezTo>
                  <a:pt x="435" y="39"/>
                  <a:pt x="435" y="39"/>
                  <a:pt x="435" y="39"/>
                </a:cubicBezTo>
                <a:cubicBezTo>
                  <a:pt x="435" y="41"/>
                  <a:pt x="435" y="41"/>
                  <a:pt x="435" y="41"/>
                </a:cubicBezTo>
                <a:cubicBezTo>
                  <a:pt x="444" y="42"/>
                  <a:pt x="445" y="46"/>
                  <a:pt x="445" y="54"/>
                </a:cubicBezTo>
                <a:cubicBezTo>
                  <a:pt x="446" y="105"/>
                  <a:pt x="446" y="105"/>
                  <a:pt x="446" y="105"/>
                </a:cubicBezTo>
                <a:cubicBezTo>
                  <a:pt x="446" y="113"/>
                  <a:pt x="445" y="117"/>
                  <a:pt x="436" y="118"/>
                </a:cubicBezTo>
                <a:cubicBezTo>
                  <a:pt x="436" y="120"/>
                  <a:pt x="436" y="120"/>
                  <a:pt x="436" y="120"/>
                </a:cubicBezTo>
                <a:cubicBezTo>
                  <a:pt x="475" y="120"/>
                  <a:pt x="475" y="120"/>
                  <a:pt x="475" y="120"/>
                </a:cubicBezTo>
                <a:cubicBezTo>
                  <a:pt x="475" y="118"/>
                  <a:pt x="475" y="118"/>
                  <a:pt x="475" y="118"/>
                </a:cubicBezTo>
                <a:cubicBezTo>
                  <a:pt x="468" y="117"/>
                  <a:pt x="467" y="113"/>
                  <a:pt x="467" y="106"/>
                </a:cubicBezTo>
                <a:cubicBezTo>
                  <a:pt x="467" y="59"/>
                  <a:pt x="467" y="59"/>
                  <a:pt x="467" y="59"/>
                </a:cubicBezTo>
                <a:cubicBezTo>
                  <a:pt x="467" y="58"/>
                  <a:pt x="467" y="58"/>
                  <a:pt x="467" y="58"/>
                </a:cubicBezTo>
                <a:cubicBezTo>
                  <a:pt x="472" y="51"/>
                  <a:pt x="477" y="47"/>
                  <a:pt x="482" y="47"/>
                </a:cubicBezTo>
                <a:cubicBezTo>
                  <a:pt x="485" y="47"/>
                  <a:pt x="491" y="49"/>
                  <a:pt x="491" y="59"/>
                </a:cubicBezTo>
                <a:cubicBezTo>
                  <a:pt x="491" y="106"/>
                  <a:pt x="491" y="106"/>
                  <a:pt x="491" y="106"/>
                </a:cubicBezTo>
                <a:cubicBezTo>
                  <a:pt x="491" y="113"/>
                  <a:pt x="491" y="117"/>
                  <a:pt x="483" y="118"/>
                </a:cubicBezTo>
                <a:cubicBezTo>
                  <a:pt x="483" y="120"/>
                  <a:pt x="483" y="120"/>
                  <a:pt x="483" y="120"/>
                </a:cubicBezTo>
                <a:cubicBezTo>
                  <a:pt x="521" y="120"/>
                  <a:pt x="521" y="120"/>
                  <a:pt x="521" y="120"/>
                </a:cubicBezTo>
                <a:cubicBezTo>
                  <a:pt x="521" y="118"/>
                  <a:pt x="521" y="118"/>
                  <a:pt x="521" y="118"/>
                </a:cubicBezTo>
                <a:cubicBezTo>
                  <a:pt x="513" y="117"/>
                  <a:pt x="512" y="113"/>
                  <a:pt x="512" y="106"/>
                </a:cubicBezTo>
                <a:cubicBezTo>
                  <a:pt x="512" y="59"/>
                  <a:pt x="512" y="59"/>
                  <a:pt x="512" y="59"/>
                </a:cubicBezTo>
                <a:cubicBezTo>
                  <a:pt x="513" y="58"/>
                  <a:pt x="513" y="58"/>
                  <a:pt x="513" y="58"/>
                </a:cubicBezTo>
                <a:cubicBezTo>
                  <a:pt x="519" y="50"/>
                  <a:pt x="523" y="47"/>
                  <a:pt x="529" y="47"/>
                </a:cubicBezTo>
                <a:cubicBezTo>
                  <a:pt x="534" y="47"/>
                  <a:pt x="537" y="51"/>
                  <a:pt x="537" y="57"/>
                </a:cubicBezTo>
                <a:cubicBezTo>
                  <a:pt x="537" y="105"/>
                  <a:pt x="537" y="105"/>
                  <a:pt x="537" y="105"/>
                </a:cubicBezTo>
                <a:cubicBezTo>
                  <a:pt x="537" y="111"/>
                  <a:pt x="537" y="117"/>
                  <a:pt x="529" y="118"/>
                </a:cubicBezTo>
                <a:cubicBezTo>
                  <a:pt x="529" y="120"/>
                  <a:pt x="529" y="120"/>
                  <a:pt x="529" y="120"/>
                </a:cubicBezTo>
                <a:cubicBezTo>
                  <a:pt x="567" y="120"/>
                  <a:pt x="567" y="120"/>
                  <a:pt x="567" y="120"/>
                </a:cubicBezTo>
                <a:cubicBezTo>
                  <a:pt x="567" y="118"/>
                  <a:pt x="567" y="118"/>
                  <a:pt x="567" y="118"/>
                </a:cubicBezTo>
                <a:cubicBezTo>
                  <a:pt x="560" y="117"/>
                  <a:pt x="559" y="114"/>
                  <a:pt x="558" y="108"/>
                </a:cubicBezTo>
                <a:moveTo>
                  <a:pt x="275" y="101"/>
                </a:moveTo>
                <a:cubicBezTo>
                  <a:pt x="253" y="67"/>
                  <a:pt x="253" y="67"/>
                  <a:pt x="253" y="67"/>
                </a:cubicBezTo>
                <a:cubicBezTo>
                  <a:pt x="262" y="57"/>
                  <a:pt x="262" y="57"/>
                  <a:pt x="262" y="57"/>
                </a:cubicBezTo>
                <a:cubicBezTo>
                  <a:pt x="274" y="43"/>
                  <a:pt x="278" y="41"/>
                  <a:pt x="288" y="41"/>
                </a:cubicBezTo>
                <a:cubicBezTo>
                  <a:pt x="288" y="39"/>
                  <a:pt x="288" y="39"/>
                  <a:pt x="288" y="39"/>
                </a:cubicBezTo>
                <a:cubicBezTo>
                  <a:pt x="254" y="39"/>
                  <a:pt x="254" y="39"/>
                  <a:pt x="254" y="39"/>
                </a:cubicBezTo>
                <a:cubicBezTo>
                  <a:pt x="254" y="41"/>
                  <a:pt x="254" y="41"/>
                  <a:pt x="254" y="41"/>
                </a:cubicBezTo>
                <a:cubicBezTo>
                  <a:pt x="258" y="41"/>
                  <a:pt x="263" y="41"/>
                  <a:pt x="263" y="48"/>
                </a:cubicBezTo>
                <a:cubicBezTo>
                  <a:pt x="263" y="51"/>
                  <a:pt x="260" y="53"/>
                  <a:pt x="254" y="60"/>
                </a:cubicBezTo>
                <a:cubicBezTo>
                  <a:pt x="234" y="82"/>
                  <a:pt x="234" y="82"/>
                  <a:pt x="234" y="82"/>
                </a:cubicBezTo>
                <a:cubicBezTo>
                  <a:pt x="234" y="0"/>
                  <a:pt x="234" y="0"/>
                  <a:pt x="234" y="0"/>
                </a:cubicBezTo>
                <a:cubicBezTo>
                  <a:pt x="202" y="0"/>
                  <a:pt x="202" y="0"/>
                  <a:pt x="202" y="0"/>
                </a:cubicBezTo>
                <a:cubicBezTo>
                  <a:pt x="202" y="2"/>
                  <a:pt x="202" y="2"/>
                  <a:pt x="202" y="2"/>
                </a:cubicBezTo>
                <a:cubicBezTo>
                  <a:pt x="211" y="2"/>
                  <a:pt x="213" y="5"/>
                  <a:pt x="213" y="15"/>
                </a:cubicBezTo>
                <a:cubicBezTo>
                  <a:pt x="213" y="105"/>
                  <a:pt x="213" y="105"/>
                  <a:pt x="213" y="105"/>
                </a:cubicBezTo>
                <a:cubicBezTo>
                  <a:pt x="213" y="113"/>
                  <a:pt x="211" y="118"/>
                  <a:pt x="202" y="118"/>
                </a:cubicBezTo>
                <a:cubicBezTo>
                  <a:pt x="202" y="120"/>
                  <a:pt x="202" y="120"/>
                  <a:pt x="202" y="120"/>
                </a:cubicBezTo>
                <a:cubicBezTo>
                  <a:pt x="245" y="120"/>
                  <a:pt x="245" y="120"/>
                  <a:pt x="245" y="120"/>
                </a:cubicBezTo>
                <a:cubicBezTo>
                  <a:pt x="245" y="118"/>
                  <a:pt x="245" y="118"/>
                  <a:pt x="245" y="118"/>
                </a:cubicBezTo>
                <a:cubicBezTo>
                  <a:pt x="236" y="117"/>
                  <a:pt x="234" y="114"/>
                  <a:pt x="234" y="106"/>
                </a:cubicBezTo>
                <a:cubicBezTo>
                  <a:pt x="234" y="89"/>
                  <a:pt x="234" y="89"/>
                  <a:pt x="234" y="89"/>
                </a:cubicBezTo>
                <a:cubicBezTo>
                  <a:pt x="240" y="82"/>
                  <a:pt x="240" y="82"/>
                  <a:pt x="240" y="82"/>
                </a:cubicBezTo>
                <a:cubicBezTo>
                  <a:pt x="256" y="108"/>
                  <a:pt x="256" y="108"/>
                  <a:pt x="256" y="108"/>
                </a:cubicBezTo>
                <a:cubicBezTo>
                  <a:pt x="257" y="110"/>
                  <a:pt x="258" y="113"/>
                  <a:pt x="258" y="114"/>
                </a:cubicBezTo>
                <a:cubicBezTo>
                  <a:pt x="258" y="117"/>
                  <a:pt x="256" y="118"/>
                  <a:pt x="253" y="118"/>
                </a:cubicBezTo>
                <a:cubicBezTo>
                  <a:pt x="253" y="120"/>
                  <a:pt x="253" y="120"/>
                  <a:pt x="253" y="120"/>
                </a:cubicBezTo>
                <a:cubicBezTo>
                  <a:pt x="292" y="120"/>
                  <a:pt x="292" y="120"/>
                  <a:pt x="292" y="120"/>
                </a:cubicBezTo>
                <a:cubicBezTo>
                  <a:pt x="292" y="118"/>
                  <a:pt x="292" y="118"/>
                  <a:pt x="292" y="118"/>
                </a:cubicBezTo>
                <a:cubicBezTo>
                  <a:pt x="286" y="118"/>
                  <a:pt x="283" y="114"/>
                  <a:pt x="275" y="101"/>
                </a:cubicBezTo>
                <a:moveTo>
                  <a:pt x="189" y="108"/>
                </a:moveTo>
                <a:cubicBezTo>
                  <a:pt x="189" y="0"/>
                  <a:pt x="189" y="0"/>
                  <a:pt x="189" y="0"/>
                </a:cubicBezTo>
                <a:cubicBezTo>
                  <a:pt x="157" y="0"/>
                  <a:pt x="157" y="0"/>
                  <a:pt x="157" y="0"/>
                </a:cubicBezTo>
                <a:cubicBezTo>
                  <a:pt x="157" y="2"/>
                  <a:pt x="157" y="2"/>
                  <a:pt x="157" y="2"/>
                </a:cubicBezTo>
                <a:cubicBezTo>
                  <a:pt x="166" y="2"/>
                  <a:pt x="168" y="5"/>
                  <a:pt x="168" y="14"/>
                </a:cubicBezTo>
                <a:cubicBezTo>
                  <a:pt x="168" y="107"/>
                  <a:pt x="168" y="107"/>
                  <a:pt x="168" y="107"/>
                </a:cubicBezTo>
                <a:cubicBezTo>
                  <a:pt x="168" y="114"/>
                  <a:pt x="165" y="118"/>
                  <a:pt x="157" y="118"/>
                </a:cubicBezTo>
                <a:cubicBezTo>
                  <a:pt x="157" y="120"/>
                  <a:pt x="157" y="120"/>
                  <a:pt x="157" y="120"/>
                </a:cubicBezTo>
                <a:cubicBezTo>
                  <a:pt x="199" y="120"/>
                  <a:pt x="199" y="120"/>
                  <a:pt x="199" y="120"/>
                </a:cubicBezTo>
                <a:cubicBezTo>
                  <a:pt x="199" y="118"/>
                  <a:pt x="199" y="118"/>
                  <a:pt x="199" y="118"/>
                </a:cubicBezTo>
                <a:cubicBezTo>
                  <a:pt x="192" y="118"/>
                  <a:pt x="189" y="115"/>
                  <a:pt x="189" y="108"/>
                </a:cubicBezTo>
                <a:moveTo>
                  <a:pt x="45" y="58"/>
                </a:moveTo>
                <a:cubicBezTo>
                  <a:pt x="40" y="58"/>
                  <a:pt x="40" y="58"/>
                  <a:pt x="40" y="58"/>
                </a:cubicBezTo>
                <a:cubicBezTo>
                  <a:pt x="40" y="3"/>
                  <a:pt x="40" y="3"/>
                  <a:pt x="40" y="3"/>
                </a:cubicBezTo>
                <a:cubicBezTo>
                  <a:pt x="61" y="3"/>
                  <a:pt x="61" y="3"/>
                  <a:pt x="61" y="3"/>
                </a:cubicBezTo>
                <a:cubicBezTo>
                  <a:pt x="81" y="3"/>
                  <a:pt x="90" y="11"/>
                  <a:pt x="93" y="30"/>
                </a:cubicBezTo>
                <a:cubicBezTo>
                  <a:pt x="95" y="30"/>
                  <a:pt x="95" y="30"/>
                  <a:pt x="95" y="30"/>
                </a:cubicBezTo>
                <a:cubicBezTo>
                  <a:pt x="95" y="0"/>
                  <a:pt x="95" y="0"/>
                  <a:pt x="95" y="0"/>
                </a:cubicBezTo>
                <a:cubicBezTo>
                  <a:pt x="0" y="0"/>
                  <a:pt x="0" y="0"/>
                  <a:pt x="0" y="0"/>
                </a:cubicBezTo>
                <a:cubicBezTo>
                  <a:pt x="0" y="2"/>
                  <a:pt x="0" y="2"/>
                  <a:pt x="0" y="2"/>
                </a:cubicBezTo>
                <a:cubicBezTo>
                  <a:pt x="14" y="1"/>
                  <a:pt x="18" y="5"/>
                  <a:pt x="18" y="19"/>
                </a:cubicBezTo>
                <a:cubicBezTo>
                  <a:pt x="18" y="101"/>
                  <a:pt x="18" y="101"/>
                  <a:pt x="18" y="101"/>
                </a:cubicBezTo>
                <a:cubicBezTo>
                  <a:pt x="18" y="113"/>
                  <a:pt x="15" y="119"/>
                  <a:pt x="0" y="118"/>
                </a:cubicBezTo>
                <a:cubicBezTo>
                  <a:pt x="0" y="121"/>
                  <a:pt x="0" y="121"/>
                  <a:pt x="0" y="121"/>
                </a:cubicBezTo>
                <a:cubicBezTo>
                  <a:pt x="57" y="121"/>
                  <a:pt x="57" y="121"/>
                  <a:pt x="57" y="121"/>
                </a:cubicBezTo>
                <a:cubicBezTo>
                  <a:pt x="57" y="118"/>
                  <a:pt x="57" y="118"/>
                  <a:pt x="57" y="118"/>
                </a:cubicBezTo>
                <a:cubicBezTo>
                  <a:pt x="49" y="118"/>
                  <a:pt x="46" y="117"/>
                  <a:pt x="44" y="114"/>
                </a:cubicBezTo>
                <a:cubicBezTo>
                  <a:pt x="41" y="112"/>
                  <a:pt x="40" y="108"/>
                  <a:pt x="40" y="101"/>
                </a:cubicBezTo>
                <a:cubicBezTo>
                  <a:pt x="40" y="62"/>
                  <a:pt x="40" y="62"/>
                  <a:pt x="40" y="62"/>
                </a:cubicBezTo>
                <a:cubicBezTo>
                  <a:pt x="43" y="62"/>
                  <a:pt x="43" y="62"/>
                  <a:pt x="43" y="62"/>
                </a:cubicBezTo>
                <a:cubicBezTo>
                  <a:pt x="60" y="62"/>
                  <a:pt x="69" y="71"/>
                  <a:pt x="70" y="89"/>
                </a:cubicBezTo>
                <a:cubicBezTo>
                  <a:pt x="72" y="89"/>
                  <a:pt x="72" y="89"/>
                  <a:pt x="72" y="89"/>
                </a:cubicBezTo>
                <a:cubicBezTo>
                  <a:pt x="72" y="32"/>
                  <a:pt x="72" y="32"/>
                  <a:pt x="72" y="32"/>
                </a:cubicBezTo>
                <a:cubicBezTo>
                  <a:pt x="70" y="32"/>
                  <a:pt x="70" y="32"/>
                  <a:pt x="70" y="32"/>
                </a:cubicBezTo>
                <a:cubicBezTo>
                  <a:pt x="70" y="48"/>
                  <a:pt x="60" y="58"/>
                  <a:pt x="45" y="58"/>
                </a:cubicBezTo>
                <a:moveTo>
                  <a:pt x="135" y="84"/>
                </a:moveTo>
                <a:cubicBezTo>
                  <a:pt x="135" y="109"/>
                  <a:pt x="129" y="118"/>
                  <a:pt x="119" y="118"/>
                </a:cubicBezTo>
                <a:cubicBezTo>
                  <a:pt x="109" y="118"/>
                  <a:pt x="104" y="105"/>
                  <a:pt x="104" y="75"/>
                </a:cubicBezTo>
                <a:cubicBezTo>
                  <a:pt x="104" y="50"/>
                  <a:pt x="110" y="41"/>
                  <a:pt x="119" y="41"/>
                </a:cubicBezTo>
                <a:cubicBezTo>
                  <a:pt x="132" y="41"/>
                  <a:pt x="135" y="56"/>
                  <a:pt x="135" y="84"/>
                </a:cubicBezTo>
                <a:moveTo>
                  <a:pt x="119" y="37"/>
                </a:moveTo>
                <a:cubicBezTo>
                  <a:pt x="101" y="37"/>
                  <a:pt x="82" y="50"/>
                  <a:pt x="82" y="79"/>
                </a:cubicBezTo>
                <a:cubicBezTo>
                  <a:pt x="82" y="111"/>
                  <a:pt x="104" y="122"/>
                  <a:pt x="120" y="122"/>
                </a:cubicBezTo>
                <a:cubicBezTo>
                  <a:pt x="136" y="122"/>
                  <a:pt x="157" y="111"/>
                  <a:pt x="157" y="79"/>
                </a:cubicBezTo>
                <a:cubicBezTo>
                  <a:pt x="157" y="50"/>
                  <a:pt x="139" y="37"/>
                  <a:pt x="119" y="37"/>
                </a:cubicBezTo>
              </a:path>
            </a:pathLst>
          </a:custGeom>
          <a:solidFill>
            <a:srgbClr val="009FE4"/>
          </a:solidFill>
          <a:ln>
            <a:noFill/>
          </a:ln>
        </p:spPr>
        <p:txBody>
          <a:bodyPr vert="horz" wrap="square" lIns="91440" tIns="45720" rIns="91440" bIns="45720" numCol="1" anchor="t" anchorCtr="0" compatLnSpc="1">
            <a:prstTxWarp prst="textNoShape">
              <a:avLst/>
            </a:prstTxWarp>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sv-SE"/>
          </a:p>
        </p:txBody>
      </p:sp>
      <p:sp>
        <p:nvSpPr>
          <p:cNvPr id="5" name="Platshållare för bild 4">
            <a:extLst>
              <a:ext uri="{FF2B5EF4-FFF2-40B4-BE49-F238E27FC236}">
                <a16:creationId xmlns:a16="http://schemas.microsoft.com/office/drawing/2014/main" id="{F8BE28BD-9FDE-D670-6B60-A2CF127F0444}"/>
              </a:ext>
            </a:extLst>
          </p:cNvPr>
          <p:cNvSpPr>
            <a:spLocks noGrp="1"/>
          </p:cNvSpPr>
          <p:nvPr>
            <p:ph type="pic" sz="quarter" idx="13" hasCustomPrompt="1"/>
          </p:nvPr>
        </p:nvSpPr>
        <p:spPr>
          <a:xfrm>
            <a:off x="575735" y="6269958"/>
            <a:ext cx="2279905" cy="395386"/>
          </a:xfrm>
          <a:noFill/>
        </p:spPr>
        <p:txBody>
          <a:bodyPr>
            <a:normAutofit/>
          </a:bodyPr>
          <a:lstStyle>
            <a:lvl1pPr marL="0" indent="0">
              <a:buFontTx/>
              <a:buNone/>
              <a:defRPr sz="800">
                <a:solidFill>
                  <a:schemeClr val="tx1"/>
                </a:solidFill>
              </a:defRPr>
            </a:lvl1pPr>
          </a:lstStyle>
          <a:p>
            <a:r>
              <a:rPr lang="sv-SE"/>
              <a:t>Klicka på ikonen för att lägga till en förbundslogo</a:t>
            </a:r>
          </a:p>
        </p:txBody>
      </p:sp>
    </p:spTree>
    <p:extLst>
      <p:ext uri="{BB962C8B-B14F-4D97-AF65-F5344CB8AC3E}">
        <p14:creationId xmlns:p14="http://schemas.microsoft.com/office/powerpoint/2010/main" val="9559295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59F22CB-DD88-C815-86B5-CD65A45A0586}"/>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BEF88050-6F9B-A84F-D8F9-5C79C02D56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EAD270DE-EADC-AA77-ACF0-0748B92E66E0}"/>
              </a:ext>
            </a:extLst>
          </p:cNvPr>
          <p:cNvSpPr>
            <a:spLocks noGrp="1"/>
          </p:cNvSpPr>
          <p:nvPr>
            <p:ph type="dt" sz="half" idx="10"/>
          </p:nvPr>
        </p:nvSpPr>
        <p:spPr/>
        <p:txBody>
          <a:bodyPr/>
          <a:lstStyle/>
          <a:p>
            <a:fld id="{7E452DB5-1674-40AA-9724-165F75AC3240}" type="datetimeFigureOut">
              <a:rPr lang="sv-SE" smtClean="0"/>
              <a:t>2026-04-08</a:t>
            </a:fld>
            <a:endParaRPr lang="sv-SE"/>
          </a:p>
        </p:txBody>
      </p:sp>
      <p:sp>
        <p:nvSpPr>
          <p:cNvPr id="5" name="Platshållare för sidfot 4">
            <a:extLst>
              <a:ext uri="{FF2B5EF4-FFF2-40B4-BE49-F238E27FC236}">
                <a16:creationId xmlns:a16="http://schemas.microsoft.com/office/drawing/2014/main" id="{409075BB-C047-C0FC-C6DD-61D26C81619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B0AF10E-8EDB-3C30-AD50-2D36377FDC51}"/>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31425590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27B1CCB-7A45-1183-B6AF-772B6B460C59}"/>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D6ECBFE-7BFF-5A5A-BB78-D955711FBFD5}"/>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43EE7B3-45CB-6528-0982-30EC438F9553}"/>
              </a:ext>
            </a:extLst>
          </p:cNvPr>
          <p:cNvSpPr>
            <a:spLocks noGrp="1"/>
          </p:cNvSpPr>
          <p:nvPr>
            <p:ph type="dt" sz="half" idx="10"/>
          </p:nvPr>
        </p:nvSpPr>
        <p:spPr/>
        <p:txBody>
          <a:bodyPr/>
          <a:lstStyle/>
          <a:p>
            <a:fld id="{7E452DB5-1674-40AA-9724-165F75AC3240}" type="datetimeFigureOut">
              <a:rPr lang="sv-SE" smtClean="0"/>
              <a:t>2026-04-08</a:t>
            </a:fld>
            <a:endParaRPr lang="sv-SE"/>
          </a:p>
        </p:txBody>
      </p:sp>
      <p:sp>
        <p:nvSpPr>
          <p:cNvPr id="5" name="Platshållare för sidfot 4">
            <a:extLst>
              <a:ext uri="{FF2B5EF4-FFF2-40B4-BE49-F238E27FC236}">
                <a16:creationId xmlns:a16="http://schemas.microsoft.com/office/drawing/2014/main" id="{3D2AF063-79E1-BB0E-3017-C4F5474673C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D9EF797-FDE4-83BA-5CEA-28608DF482E4}"/>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8121676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67A6B2-F2E0-02C7-D50E-80DF8E228412}"/>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67A44B75-9F12-8386-8665-38239926912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6C376B1B-3190-E9DF-004C-617A20FB1FFA}"/>
              </a:ext>
            </a:extLst>
          </p:cNvPr>
          <p:cNvSpPr>
            <a:spLocks noGrp="1"/>
          </p:cNvSpPr>
          <p:nvPr>
            <p:ph type="dt" sz="half" idx="10"/>
          </p:nvPr>
        </p:nvSpPr>
        <p:spPr/>
        <p:txBody>
          <a:bodyPr/>
          <a:lstStyle/>
          <a:p>
            <a:fld id="{7E452DB5-1674-40AA-9724-165F75AC3240}" type="datetimeFigureOut">
              <a:rPr lang="sv-SE" smtClean="0"/>
              <a:t>2026-04-08</a:t>
            </a:fld>
            <a:endParaRPr lang="sv-SE"/>
          </a:p>
        </p:txBody>
      </p:sp>
      <p:sp>
        <p:nvSpPr>
          <p:cNvPr id="5" name="Platshållare för sidfot 4">
            <a:extLst>
              <a:ext uri="{FF2B5EF4-FFF2-40B4-BE49-F238E27FC236}">
                <a16:creationId xmlns:a16="http://schemas.microsoft.com/office/drawing/2014/main" id="{E0280DD2-3E46-71F3-91D0-60EEC8D70B8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0FBAD86-84C0-C072-8545-DDC5A0FF9282}"/>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2759706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438CC39-DC3C-C6BF-5A15-D8FB2E8DC95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CB52D65C-0193-3D28-3C0D-C7F4753073AE}"/>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A880C213-58EF-565A-5958-9AD44A7667C5}"/>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828BF6BE-2B7C-9520-AA76-B70CB6356165}"/>
              </a:ext>
            </a:extLst>
          </p:cNvPr>
          <p:cNvSpPr>
            <a:spLocks noGrp="1"/>
          </p:cNvSpPr>
          <p:nvPr>
            <p:ph type="dt" sz="half" idx="10"/>
          </p:nvPr>
        </p:nvSpPr>
        <p:spPr/>
        <p:txBody>
          <a:bodyPr/>
          <a:lstStyle/>
          <a:p>
            <a:fld id="{7E452DB5-1674-40AA-9724-165F75AC3240}" type="datetimeFigureOut">
              <a:rPr lang="sv-SE" smtClean="0"/>
              <a:t>2026-04-08</a:t>
            </a:fld>
            <a:endParaRPr lang="sv-SE"/>
          </a:p>
        </p:txBody>
      </p:sp>
      <p:sp>
        <p:nvSpPr>
          <p:cNvPr id="6" name="Platshållare för sidfot 5">
            <a:extLst>
              <a:ext uri="{FF2B5EF4-FFF2-40B4-BE49-F238E27FC236}">
                <a16:creationId xmlns:a16="http://schemas.microsoft.com/office/drawing/2014/main" id="{890CD1E4-82D9-8462-4E68-83D95033605A}"/>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DF5ABD07-56E2-CCA3-34B5-C4D295CB3919}"/>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7082434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DFCE727-263C-3B14-691A-5C03C8DB0F55}"/>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3E0F986-B639-9D68-B4F8-9695E1FB23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369B40EF-21DC-BFB3-4603-B2DCA594030D}"/>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813BC707-6E56-BF4D-3EA7-E80BD49A66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ACB6C9D7-7BD6-C214-88D4-48E5BB0B83C1}"/>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4F840739-AA83-9D85-160F-AE0C294EC8EE}"/>
              </a:ext>
            </a:extLst>
          </p:cNvPr>
          <p:cNvSpPr>
            <a:spLocks noGrp="1"/>
          </p:cNvSpPr>
          <p:nvPr>
            <p:ph type="dt" sz="half" idx="10"/>
          </p:nvPr>
        </p:nvSpPr>
        <p:spPr/>
        <p:txBody>
          <a:bodyPr/>
          <a:lstStyle/>
          <a:p>
            <a:fld id="{7E452DB5-1674-40AA-9724-165F75AC3240}" type="datetimeFigureOut">
              <a:rPr lang="sv-SE" smtClean="0"/>
              <a:t>2026-04-08</a:t>
            </a:fld>
            <a:endParaRPr lang="sv-SE"/>
          </a:p>
        </p:txBody>
      </p:sp>
      <p:sp>
        <p:nvSpPr>
          <p:cNvPr id="8" name="Platshållare för sidfot 7">
            <a:extLst>
              <a:ext uri="{FF2B5EF4-FFF2-40B4-BE49-F238E27FC236}">
                <a16:creationId xmlns:a16="http://schemas.microsoft.com/office/drawing/2014/main" id="{BD410162-B7FA-54D5-9CF4-7B29F1D59DAE}"/>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5250CF41-E627-462C-0411-8C12AAC5A37D}"/>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8233969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FCFE143-5A54-62EB-CE23-03D5FCA8AB39}"/>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21023AAC-EDB0-2A11-C395-AFB6F01D8924}"/>
              </a:ext>
            </a:extLst>
          </p:cNvPr>
          <p:cNvSpPr>
            <a:spLocks noGrp="1"/>
          </p:cNvSpPr>
          <p:nvPr>
            <p:ph type="dt" sz="half" idx="10"/>
          </p:nvPr>
        </p:nvSpPr>
        <p:spPr/>
        <p:txBody>
          <a:bodyPr/>
          <a:lstStyle/>
          <a:p>
            <a:fld id="{7E452DB5-1674-40AA-9724-165F75AC3240}" type="datetimeFigureOut">
              <a:rPr lang="sv-SE" smtClean="0"/>
              <a:t>2026-04-08</a:t>
            </a:fld>
            <a:endParaRPr lang="sv-SE"/>
          </a:p>
        </p:txBody>
      </p:sp>
      <p:sp>
        <p:nvSpPr>
          <p:cNvPr id="4" name="Platshållare för sidfot 3">
            <a:extLst>
              <a:ext uri="{FF2B5EF4-FFF2-40B4-BE49-F238E27FC236}">
                <a16:creationId xmlns:a16="http://schemas.microsoft.com/office/drawing/2014/main" id="{BEEF3F0B-D589-059F-C1F3-2F7D0FDDCBF6}"/>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F7F06905-63C0-70D2-FDDF-9D4219DD06B2}"/>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40428836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04FE712D-C321-DCAD-8F87-26EBA25889A3}"/>
              </a:ext>
            </a:extLst>
          </p:cNvPr>
          <p:cNvSpPr>
            <a:spLocks noGrp="1"/>
          </p:cNvSpPr>
          <p:nvPr>
            <p:ph type="dt" sz="half" idx="10"/>
          </p:nvPr>
        </p:nvSpPr>
        <p:spPr/>
        <p:txBody>
          <a:bodyPr/>
          <a:lstStyle/>
          <a:p>
            <a:fld id="{7E452DB5-1674-40AA-9724-165F75AC3240}" type="datetimeFigureOut">
              <a:rPr lang="sv-SE" smtClean="0"/>
              <a:t>2026-04-08</a:t>
            </a:fld>
            <a:endParaRPr lang="sv-SE"/>
          </a:p>
        </p:txBody>
      </p:sp>
      <p:sp>
        <p:nvSpPr>
          <p:cNvPr id="3" name="Platshållare för sidfot 2">
            <a:extLst>
              <a:ext uri="{FF2B5EF4-FFF2-40B4-BE49-F238E27FC236}">
                <a16:creationId xmlns:a16="http://schemas.microsoft.com/office/drawing/2014/main" id="{ADCF1DE5-59DC-D799-649A-E243175ED937}"/>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86B5F84A-0598-DF4B-4D78-430930238E4A}"/>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37796241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93C0304-CE5B-F2C8-9C8B-90F1DE82378C}"/>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A0DC1F2-0442-C495-C6A4-BE76C08444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4B54FBCC-1C18-E030-4B75-1C032FD66C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4A993DAB-BA18-A388-2178-6C6A8B23D3F2}"/>
              </a:ext>
            </a:extLst>
          </p:cNvPr>
          <p:cNvSpPr>
            <a:spLocks noGrp="1"/>
          </p:cNvSpPr>
          <p:nvPr>
            <p:ph type="dt" sz="half" idx="10"/>
          </p:nvPr>
        </p:nvSpPr>
        <p:spPr/>
        <p:txBody>
          <a:bodyPr/>
          <a:lstStyle/>
          <a:p>
            <a:fld id="{7E452DB5-1674-40AA-9724-165F75AC3240}" type="datetimeFigureOut">
              <a:rPr lang="sv-SE" smtClean="0"/>
              <a:t>2026-04-08</a:t>
            </a:fld>
            <a:endParaRPr lang="sv-SE"/>
          </a:p>
        </p:txBody>
      </p:sp>
      <p:sp>
        <p:nvSpPr>
          <p:cNvPr id="6" name="Platshållare för sidfot 5">
            <a:extLst>
              <a:ext uri="{FF2B5EF4-FFF2-40B4-BE49-F238E27FC236}">
                <a16:creationId xmlns:a16="http://schemas.microsoft.com/office/drawing/2014/main" id="{1BCA5201-0FED-7938-8FA4-2EF12277DEB8}"/>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E7231D3D-E5A7-16CC-8F3D-897437EC6C50}"/>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28925756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EEFC466-7DCB-6E50-20FD-42B9552B5D5C}"/>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8EA20878-B219-7102-B832-3E2913FF9C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6DB6326A-E0F7-54FC-00DC-600FAE249E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B8EFD3D-A187-36C4-A604-B2D3846CA8E9}"/>
              </a:ext>
            </a:extLst>
          </p:cNvPr>
          <p:cNvSpPr>
            <a:spLocks noGrp="1"/>
          </p:cNvSpPr>
          <p:nvPr>
            <p:ph type="dt" sz="half" idx="10"/>
          </p:nvPr>
        </p:nvSpPr>
        <p:spPr/>
        <p:txBody>
          <a:bodyPr/>
          <a:lstStyle/>
          <a:p>
            <a:fld id="{7E452DB5-1674-40AA-9724-165F75AC3240}" type="datetimeFigureOut">
              <a:rPr lang="sv-SE" smtClean="0"/>
              <a:t>2026-04-08</a:t>
            </a:fld>
            <a:endParaRPr lang="sv-SE"/>
          </a:p>
        </p:txBody>
      </p:sp>
      <p:sp>
        <p:nvSpPr>
          <p:cNvPr id="6" name="Platshållare för sidfot 5">
            <a:extLst>
              <a:ext uri="{FF2B5EF4-FFF2-40B4-BE49-F238E27FC236}">
                <a16:creationId xmlns:a16="http://schemas.microsoft.com/office/drawing/2014/main" id="{91BDA0E0-2211-D52F-A159-384029EFC0DD}"/>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21A7A2A3-AA70-3CB9-9D8C-18DC39538A24}"/>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4546171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694C566-1C60-853E-7380-AED11F0819E1}"/>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44C279BE-73B6-F983-47A9-031B78DC9D75}"/>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5C50AE1-4340-2611-A4FB-9763B738E402}"/>
              </a:ext>
            </a:extLst>
          </p:cNvPr>
          <p:cNvSpPr>
            <a:spLocks noGrp="1"/>
          </p:cNvSpPr>
          <p:nvPr>
            <p:ph type="dt" sz="half" idx="10"/>
          </p:nvPr>
        </p:nvSpPr>
        <p:spPr/>
        <p:txBody>
          <a:bodyPr/>
          <a:lstStyle/>
          <a:p>
            <a:fld id="{7E452DB5-1674-40AA-9724-165F75AC3240}" type="datetimeFigureOut">
              <a:rPr lang="sv-SE" smtClean="0"/>
              <a:t>2026-04-08</a:t>
            </a:fld>
            <a:endParaRPr lang="sv-SE"/>
          </a:p>
        </p:txBody>
      </p:sp>
      <p:sp>
        <p:nvSpPr>
          <p:cNvPr id="5" name="Platshållare för sidfot 4">
            <a:extLst>
              <a:ext uri="{FF2B5EF4-FFF2-40B4-BE49-F238E27FC236}">
                <a16:creationId xmlns:a16="http://schemas.microsoft.com/office/drawing/2014/main" id="{67D13442-2D96-268E-80B1-A216FD47796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DD2623D-B16A-0AB5-AAB0-06E60F5AA8EA}"/>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8188945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8306801B-FA6C-9A23-DE1F-AFCF478BFA33}"/>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030020D0-FF24-E2D3-38AC-143948884BE9}"/>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4F0F5BF-3A83-E15E-CA6A-9760D9D4A1CD}"/>
              </a:ext>
            </a:extLst>
          </p:cNvPr>
          <p:cNvSpPr>
            <a:spLocks noGrp="1"/>
          </p:cNvSpPr>
          <p:nvPr>
            <p:ph type="dt" sz="half" idx="10"/>
          </p:nvPr>
        </p:nvSpPr>
        <p:spPr/>
        <p:txBody>
          <a:bodyPr/>
          <a:lstStyle/>
          <a:p>
            <a:fld id="{7E452DB5-1674-40AA-9724-165F75AC3240}" type="datetimeFigureOut">
              <a:rPr lang="sv-SE" smtClean="0"/>
              <a:t>2026-04-08</a:t>
            </a:fld>
            <a:endParaRPr lang="sv-SE"/>
          </a:p>
        </p:txBody>
      </p:sp>
      <p:sp>
        <p:nvSpPr>
          <p:cNvPr id="5" name="Platshållare för sidfot 4">
            <a:extLst>
              <a:ext uri="{FF2B5EF4-FFF2-40B4-BE49-F238E27FC236}">
                <a16:creationId xmlns:a16="http://schemas.microsoft.com/office/drawing/2014/main" id="{09D6A21A-438D-A00D-8629-7A5C95FBD12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3667FA7-79A1-1F69-E0C2-4583462E316A}"/>
              </a:ext>
            </a:extLst>
          </p:cNvPr>
          <p:cNvSpPr>
            <a:spLocks noGrp="1"/>
          </p:cNvSpPr>
          <p:nvPr>
            <p:ph type="sldNum" sz="quarter" idx="12"/>
          </p:nvPr>
        </p:nvSpPr>
        <p:spPr/>
        <p:txBody>
          <a:bodyPr/>
          <a:lstStyle/>
          <a:p>
            <a:fld id="{3A4861F7-02D0-4073-AE7D-1D8658F09270}" type="slidenum">
              <a:rPr lang="sv-SE" smtClean="0"/>
              <a:t>‹#›</a:t>
            </a:fld>
            <a:endParaRPr lang="sv-SE"/>
          </a:p>
        </p:txBody>
      </p:sp>
    </p:spTree>
    <p:extLst>
      <p:ext uri="{BB962C8B-B14F-4D97-AF65-F5344CB8AC3E}">
        <p14:creationId xmlns:p14="http://schemas.microsoft.com/office/powerpoint/2010/main" val="381487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9F3329F1-3E94-D808-0EC6-B009D013E5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801EEF2C-DFF7-A37C-19E4-C9890877C3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656692B-757A-C45C-B833-6BBF9D515A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207CFC-61A2-4652-82E0-74FB97A6D805}" type="datetimeFigureOut">
              <a:rPr lang="sv-SE" smtClean="0"/>
              <a:t>2026-04-08</a:t>
            </a:fld>
            <a:endParaRPr lang="sv-SE"/>
          </a:p>
        </p:txBody>
      </p:sp>
      <p:sp>
        <p:nvSpPr>
          <p:cNvPr id="5" name="Platshållare för sidfot 4">
            <a:extLst>
              <a:ext uri="{FF2B5EF4-FFF2-40B4-BE49-F238E27FC236}">
                <a16:creationId xmlns:a16="http://schemas.microsoft.com/office/drawing/2014/main" id="{214765AC-1A24-3F68-DB6A-1928DAFEB0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B6CFB613-A90D-AD65-2A0E-87A126F310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2B0FFE-66C9-41B3-8CF9-24645AA57523}" type="slidenum">
              <a:rPr lang="sv-SE" smtClean="0"/>
              <a:t>‹#›</a:t>
            </a:fld>
            <a:endParaRPr lang="sv-SE"/>
          </a:p>
        </p:txBody>
      </p:sp>
      <p:sp>
        <p:nvSpPr>
          <p:cNvPr id="8" name="textruta 7">
            <a:extLst>
              <a:ext uri="{FF2B5EF4-FFF2-40B4-BE49-F238E27FC236}">
                <a16:creationId xmlns:a16="http://schemas.microsoft.com/office/drawing/2014/main" id="{6950D233-E57E-1445-A025-4363532E1AE9}"/>
              </a:ext>
            </a:extLst>
          </p:cNvPr>
          <p:cNvSpPr txBox="1"/>
          <p:nvPr userDrawn="1">
            <p:extLst>
              <p:ext uri="{1162E1C5-73C7-4A58-AE30-91384D911F3F}">
                <p184:classification xmlns:p184="http://schemas.microsoft.com/office/powerpoint/2018/4/main" val="hdr"/>
              </p:ext>
            </p:extLst>
          </p:nvPr>
        </p:nvSpPr>
        <p:spPr>
          <a:xfrm>
            <a:off x="190500" y="190500"/>
            <a:ext cx="1057275" cy="121920"/>
          </a:xfrm>
          <a:prstGeom prst="rect">
            <a:avLst/>
          </a:prstGeom>
        </p:spPr>
        <p:txBody>
          <a:bodyPr horzOverflow="overflow" lIns="0" tIns="0" rIns="0" bIns="0">
            <a:spAutoFit/>
          </a:bodyPr>
          <a:lstStyle/>
          <a:p>
            <a:pPr algn="l"/>
            <a:r>
              <a:rPr lang="sv-SE" sz="800">
                <a:solidFill>
                  <a:srgbClr val="000000"/>
                </a:solidFill>
                <a:latin typeface="Calibri" panose="020F0502020204030204" pitchFamily="34" charset="0"/>
                <a:ea typeface="Calibri" panose="020F0502020204030204" pitchFamily="34" charset="0"/>
                <a:cs typeface="Calibri" panose="020F0502020204030204" pitchFamily="34" charset="0"/>
              </a:rPr>
              <a:t>Informationsklass: Intern</a:t>
            </a:r>
          </a:p>
        </p:txBody>
      </p:sp>
    </p:spTree>
    <p:extLst>
      <p:ext uri="{BB962C8B-B14F-4D97-AF65-F5344CB8AC3E}">
        <p14:creationId xmlns:p14="http://schemas.microsoft.com/office/powerpoint/2010/main" val="21900798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7BA619A3-E956-8B80-E4CF-016F8935FC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8ED690F5-0864-AD7D-158C-58249FBFB9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39E1D17E-4E6C-D57B-29EF-6E9C167B7C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452DB5-1674-40AA-9724-165F75AC3240}" type="datetimeFigureOut">
              <a:rPr lang="sv-SE" smtClean="0"/>
              <a:t>2026-04-08</a:t>
            </a:fld>
            <a:endParaRPr lang="sv-SE"/>
          </a:p>
        </p:txBody>
      </p:sp>
      <p:sp>
        <p:nvSpPr>
          <p:cNvPr id="5" name="Platshållare för sidfot 4">
            <a:extLst>
              <a:ext uri="{FF2B5EF4-FFF2-40B4-BE49-F238E27FC236}">
                <a16:creationId xmlns:a16="http://schemas.microsoft.com/office/drawing/2014/main" id="{09B2C792-B278-F0A2-4B69-EF2042EF2B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AF31CBA0-3754-D550-1BC0-EBEDECA1D5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4861F7-02D0-4073-AE7D-1D8658F09270}" type="slidenum">
              <a:rPr lang="sv-SE" smtClean="0"/>
              <a:t>‹#›</a:t>
            </a:fld>
            <a:endParaRPr lang="sv-SE"/>
          </a:p>
        </p:txBody>
      </p:sp>
    </p:spTree>
    <p:extLst>
      <p:ext uri="{BB962C8B-B14F-4D97-AF65-F5344CB8AC3E}">
        <p14:creationId xmlns:p14="http://schemas.microsoft.com/office/powerpoint/2010/main" val="26907725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svg"/><Relationship Id="rId3" Type="http://schemas.openxmlformats.org/officeDocument/2006/relationships/image" Target="../media/image7.jpeg"/><Relationship Id="rId7" Type="http://schemas.openxmlformats.org/officeDocument/2006/relationships/image" Target="../media/image10.svg"/><Relationship Id="rId12" Type="http://schemas.openxmlformats.org/officeDocument/2006/relationships/image" Target="../media/image15.png"/><Relationship Id="rId2" Type="http://schemas.openxmlformats.org/officeDocument/2006/relationships/notesSlide" Target="../notesSlides/notesSlide3.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image" Target="../media/image8.png"/><Relationship Id="rId15" Type="http://schemas.openxmlformats.org/officeDocument/2006/relationships/image" Target="../media/image18.svg"/><Relationship Id="rId10" Type="http://schemas.openxmlformats.org/officeDocument/2006/relationships/image" Target="../media/image13.png"/><Relationship Id="rId4" Type="http://schemas.openxmlformats.org/officeDocument/2006/relationships/image" Target="../media/image2.png"/><Relationship Id="rId9" Type="http://schemas.openxmlformats.org/officeDocument/2006/relationships/image" Target="../media/image12.svg"/><Relationship Id="rId14"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png"/><Relationship Id="rId7" Type="http://schemas.openxmlformats.org/officeDocument/2006/relationships/image" Target="../media/image10.sv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20.sv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png"/><Relationship Id="rId7" Type="http://schemas.openxmlformats.org/officeDocument/2006/relationships/image" Target="../media/image20.sv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2.sv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png"/><Relationship Id="rId7" Type="http://schemas.openxmlformats.org/officeDocument/2006/relationships/image" Target="../media/image20.sv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4.sv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png"/><Relationship Id="rId7" Type="http://schemas.openxmlformats.org/officeDocument/2006/relationships/image" Target="../media/image20.sv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6.sv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png"/><Relationship Id="rId7" Type="http://schemas.openxmlformats.org/officeDocument/2006/relationships/image" Target="../media/image18.sv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20.sv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29.png"/><Relationship Id="rId18" Type="http://schemas.openxmlformats.org/officeDocument/2006/relationships/image" Target="../media/image3.png"/><Relationship Id="rId3" Type="http://schemas.openxmlformats.org/officeDocument/2006/relationships/image" Target="../media/image26.jpeg"/><Relationship Id="rId7" Type="http://schemas.openxmlformats.org/officeDocument/2006/relationships/image" Target="../media/image11.png"/><Relationship Id="rId12" Type="http://schemas.openxmlformats.org/officeDocument/2006/relationships/image" Target="../media/image16.svg"/><Relationship Id="rId17" Type="http://schemas.openxmlformats.org/officeDocument/2006/relationships/image" Target="../media/image2.png"/><Relationship Id="rId2" Type="http://schemas.openxmlformats.org/officeDocument/2006/relationships/notesSlide" Target="../notesSlides/notesSlide13.xml"/><Relationship Id="rId16" Type="http://schemas.openxmlformats.org/officeDocument/2006/relationships/image" Target="../media/image32.svg"/><Relationship Id="rId1" Type="http://schemas.openxmlformats.org/officeDocument/2006/relationships/slideLayout" Target="../slideLayouts/slideLayout1.xml"/><Relationship Id="rId6" Type="http://schemas.openxmlformats.org/officeDocument/2006/relationships/image" Target="../media/image28.svg"/><Relationship Id="rId11" Type="http://schemas.openxmlformats.org/officeDocument/2006/relationships/image" Target="../media/image15.png"/><Relationship Id="rId5" Type="http://schemas.openxmlformats.org/officeDocument/2006/relationships/image" Target="../media/image27.png"/><Relationship Id="rId15" Type="http://schemas.openxmlformats.org/officeDocument/2006/relationships/image" Target="../media/image31.png"/><Relationship Id="rId10" Type="http://schemas.openxmlformats.org/officeDocument/2006/relationships/image" Target="../media/image14.sv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30.svg"/></Relationships>
</file>

<file path=ppt/slides/_rels/slide1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png"/><Relationship Id="rId7" Type="http://schemas.openxmlformats.org/officeDocument/2006/relationships/image" Target="../media/image28.sv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34.sv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png"/><Relationship Id="rId7" Type="http://schemas.openxmlformats.org/officeDocument/2006/relationships/image" Target="../media/image14.sv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34.sv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png"/><Relationship Id="rId7" Type="http://schemas.openxmlformats.org/officeDocument/2006/relationships/image" Target="../media/image34.sv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16.sv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png"/><Relationship Id="rId7" Type="http://schemas.openxmlformats.org/officeDocument/2006/relationships/image" Target="../media/image34.sv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10.sv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0.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png"/><Relationship Id="rId7" Type="http://schemas.openxmlformats.org/officeDocument/2006/relationships/image" Target="../media/image34.sv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0.sv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png"/><Relationship Id="rId7" Type="http://schemas.openxmlformats.org/officeDocument/2006/relationships/image" Target="../media/image32.sv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4.svg"/><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42.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png"/><Relationship Id="rId7" Type="http://schemas.openxmlformats.org/officeDocument/2006/relationships/image" Target="../media/image45.jpe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2.png"/><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DD6E45A2-7C3B-6728-0C98-5146CDABCCD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8" name="Bildobjekt 7" descr="En bild som visar Teckensnitt, Grafik, logotyp, typografi&#10;&#10;Automatiskt genererad beskrivning">
            <a:extLst>
              <a:ext uri="{FF2B5EF4-FFF2-40B4-BE49-F238E27FC236}">
                <a16:creationId xmlns:a16="http://schemas.microsoft.com/office/drawing/2014/main" id="{403B7EEC-0483-3E1F-23AD-16338F8DA4B7}"/>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val="0"/>
              </a:ext>
            </a:extLst>
          </a:blip>
          <a:stretch>
            <a:fillRect/>
          </a:stretch>
        </p:blipFill>
        <p:spPr>
          <a:xfrm>
            <a:off x="10453114" y="6250115"/>
            <a:ext cx="1440000" cy="314314"/>
          </a:xfrm>
          <a:prstGeom prst="rect">
            <a:avLst/>
          </a:prstGeom>
        </p:spPr>
      </p:pic>
      <p:sp>
        <p:nvSpPr>
          <p:cNvPr id="2" name="Title 16">
            <a:extLst>
              <a:ext uri="{FF2B5EF4-FFF2-40B4-BE49-F238E27FC236}">
                <a16:creationId xmlns:a16="http://schemas.microsoft.com/office/drawing/2014/main" id="{CFC9EF65-BEFA-69FC-A61E-F3958B5C10CA}"/>
              </a:ext>
            </a:extLst>
          </p:cNvPr>
          <p:cNvSpPr>
            <a:spLocks noGrp="1"/>
          </p:cNvSpPr>
          <p:nvPr/>
        </p:nvSpPr>
        <p:spPr>
          <a:xfrm>
            <a:off x="575734" y="607885"/>
            <a:ext cx="11405936"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a:solidFill>
                  <a:schemeClr val="bg1"/>
                </a:solidFill>
                <a:latin typeface="Arial" panose="020B0604020202020204" pitchFamily="34" charset="0"/>
                <a:cs typeface="Arial" panose="020B0604020202020204" pitchFamily="34" charset="0"/>
              </a:rPr>
              <a:t>Utbildning </a:t>
            </a:r>
            <a:r>
              <a:rPr lang="sv-SE" sz="3200" i="0" u="none" strike="noStrike">
                <a:solidFill>
                  <a:schemeClr val="bg1"/>
                </a:solidFill>
                <a:effectLst/>
                <a:latin typeface="Arial" panose="020B0604020202020204" pitchFamily="34" charset="0"/>
              </a:rPr>
              <a:t>–</a:t>
            </a:r>
            <a:r>
              <a:rPr lang="sv-SE" sz="3200">
                <a:solidFill>
                  <a:schemeClr val="bg1"/>
                </a:solidFill>
                <a:latin typeface="Arial" panose="020B0604020202020204" pitchFamily="34" charset="0"/>
                <a:cs typeface="Arial" panose="020B0604020202020204" pitchFamily="34" charset="0"/>
              </a:rPr>
              <a:t> </a:t>
            </a:r>
          </a:p>
          <a:p>
            <a:r>
              <a:rPr lang="sv-SE" sz="3200">
                <a:solidFill>
                  <a:schemeClr val="bg1"/>
                </a:solidFill>
                <a:latin typeface="Arial" panose="020B0604020202020204" pitchFamily="34" charset="0"/>
                <a:cs typeface="Arial" panose="020B0604020202020204" pitchFamily="34" charset="0"/>
              </a:rPr>
              <a:t>Medlemsförsäkringar</a:t>
            </a:r>
          </a:p>
        </p:txBody>
      </p:sp>
      <p:pic>
        <p:nvPicPr>
          <p:cNvPr id="1026" name="Picture 2">
            <a:extLst>
              <a:ext uri="{FF2B5EF4-FFF2-40B4-BE49-F238E27FC236}">
                <a16:creationId xmlns:a16="http://schemas.microsoft.com/office/drawing/2014/main" id="{D24E95A1-8798-E747-0314-CC46F6E0C0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886" y="6126891"/>
            <a:ext cx="1218205" cy="560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3232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AB63FD7D-2641-33DC-3312-17F37A82F93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6">
            <a:extLst>
              <a:ext uri="{FF2B5EF4-FFF2-40B4-BE49-F238E27FC236}">
                <a16:creationId xmlns:a16="http://schemas.microsoft.com/office/drawing/2014/main" id="{76B4D478-891A-ECBF-F74E-9C0FCC40B8AD}"/>
              </a:ext>
            </a:extLst>
          </p:cNvPr>
          <p:cNvSpPr>
            <a:spLocks noGrp="1"/>
          </p:cNvSpPr>
          <p:nvPr/>
        </p:nvSpPr>
        <p:spPr>
          <a:xfrm>
            <a:off x="575734" y="1028992"/>
            <a:ext cx="1104053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pPr algn="ctr"/>
            <a:r>
              <a:rPr lang="sv-SE" sz="4400" b="1" i="0" u="none" strike="noStrike">
                <a:solidFill>
                  <a:srgbClr val="003E80"/>
                </a:solidFill>
                <a:effectLst/>
                <a:latin typeface="Arial" panose="020B0604020202020204" pitchFamily="34" charset="0"/>
              </a:rPr>
              <a:t>Facket + Folksam = SANT</a:t>
            </a:r>
            <a:r>
              <a:rPr lang="sv-SE" sz="1800" b="0" i="0">
                <a:solidFill>
                  <a:srgbClr val="000000"/>
                </a:solidFill>
                <a:effectLst/>
                <a:latin typeface="Arial" panose="020B0604020202020204" pitchFamily="34" charset="0"/>
              </a:rPr>
              <a:t>​</a:t>
            </a:r>
            <a:endParaRPr lang="sv-SE" sz="3200">
              <a:solidFill>
                <a:schemeClr val="accent1">
                  <a:lumMod val="50000"/>
                </a:schemeClr>
              </a:solidFill>
              <a:latin typeface="Arial" panose="020B0604020202020204" pitchFamily="34" charset="0"/>
              <a:cs typeface="Arial" panose="020B0604020202020204" pitchFamily="34" charset="0"/>
            </a:endParaRPr>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433BFE6E-5AAF-B171-3FB6-617A6174D7C0}"/>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pic>
        <p:nvPicPr>
          <p:cNvPr id="4" name="Picture 2">
            <a:extLst>
              <a:ext uri="{FF2B5EF4-FFF2-40B4-BE49-F238E27FC236}">
                <a16:creationId xmlns:a16="http://schemas.microsoft.com/office/drawing/2014/main" id="{8BDBA4A9-AFC1-7BC1-7BF4-341A4DFFD4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886" y="6126891"/>
            <a:ext cx="1218205" cy="560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8409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ätverk med kartnålar">
            <a:extLst>
              <a:ext uri="{FF2B5EF4-FFF2-40B4-BE49-F238E27FC236}">
                <a16:creationId xmlns:a16="http://schemas.microsoft.com/office/drawing/2014/main" id="{D9D3CAAE-5764-63EA-DAD0-15FEC05EBE5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1" y="0"/>
            <a:ext cx="8196943" cy="6866446"/>
          </a:xfrm>
          <a:prstGeom prst="rect">
            <a:avLst/>
          </a:prstGeom>
          <a:noFill/>
          <a:extLst>
            <a:ext uri="{909E8E84-426E-40DD-AFC4-6F175D3DCCD1}">
              <a14:hiddenFill xmlns:a14="http://schemas.microsoft.com/office/drawing/2010/main">
                <a:solidFill>
                  <a:srgbClr val="FFFFFF"/>
                </a:solidFill>
              </a14:hiddenFill>
            </a:ext>
          </a:extLst>
        </p:spPr>
      </p:pic>
      <p:sp>
        <p:nvSpPr>
          <p:cNvPr id="10" name="Flödesschema: Uppehåll 9">
            <a:extLst>
              <a:ext uri="{FF2B5EF4-FFF2-40B4-BE49-F238E27FC236}">
                <a16:creationId xmlns:a16="http://schemas.microsoft.com/office/drawing/2014/main" id="{716273BD-2168-36CA-EC69-72C214D5911E}"/>
              </a:ext>
            </a:extLst>
          </p:cNvPr>
          <p:cNvSpPr/>
          <p:nvPr/>
        </p:nvSpPr>
        <p:spPr>
          <a:xfrm flipH="1">
            <a:off x="6209095" y="-2971799"/>
            <a:ext cx="7376273" cy="12507686"/>
          </a:xfrm>
          <a:prstGeom prst="flowChartDelay">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Title 16">
            <a:extLst>
              <a:ext uri="{FF2B5EF4-FFF2-40B4-BE49-F238E27FC236}">
                <a16:creationId xmlns:a16="http://schemas.microsoft.com/office/drawing/2014/main" id="{DFAF36A5-5BDF-0FC5-EF1D-863AE704B445}"/>
              </a:ext>
            </a:extLst>
          </p:cNvPr>
          <p:cNvSpPr>
            <a:spLocks noGrp="1"/>
          </p:cNvSpPr>
          <p:nvPr/>
        </p:nvSpPr>
        <p:spPr>
          <a:xfrm>
            <a:off x="7330666" y="607885"/>
            <a:ext cx="5514474"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dirty="0">
                <a:solidFill>
                  <a:srgbClr val="003E80"/>
                </a:solidFill>
                <a:latin typeface="Arial" panose="020B0604020202020204" pitchFamily="34" charset="0"/>
                <a:cs typeface="Arial" panose="020B0604020202020204" pitchFamily="34" charset="0"/>
              </a:rPr>
              <a:t>Program</a:t>
            </a:r>
          </a:p>
        </p:txBody>
      </p:sp>
      <p:sp>
        <p:nvSpPr>
          <p:cNvPr id="7" name="Platshållare för innehåll 3">
            <a:extLst>
              <a:ext uri="{FF2B5EF4-FFF2-40B4-BE49-F238E27FC236}">
                <a16:creationId xmlns:a16="http://schemas.microsoft.com/office/drawing/2014/main" id="{450B5E3C-9E3C-796F-1649-55EF07032425}"/>
              </a:ext>
            </a:extLst>
          </p:cNvPr>
          <p:cNvSpPr>
            <a:spLocks noGrp="1"/>
          </p:cNvSpPr>
          <p:nvPr/>
        </p:nvSpPr>
        <p:spPr>
          <a:xfrm>
            <a:off x="7334677" y="1466765"/>
            <a:ext cx="5019661" cy="2753544"/>
          </a:xfrm>
          <a:prstGeom prst="rect">
            <a:avLst/>
          </a:prstGeom>
        </p:spPr>
        <p:txBody>
          <a:bodyPr vert="horz" lIns="0" tIns="0" rIns="0" bIns="0" rtlCol="0" anchor="t">
            <a:normAutofit/>
          </a:bodyPr>
          <a:lstStyle>
            <a:lvl1pPr marL="180975" indent="-180975" algn="l" defTabSz="914400" rtl="0" eaLnBrk="1" latinLnBrk="0" hangingPunct="1">
              <a:lnSpc>
                <a:spcPct val="110000"/>
              </a:lnSpc>
              <a:spcBef>
                <a:spcPts val="600"/>
              </a:spcBef>
              <a:spcAft>
                <a:spcPts val="600"/>
              </a:spcAft>
              <a:buFont typeface="Arial" panose="020B0604020202020204" pitchFamily="34" charset="0"/>
              <a:buChar char="•"/>
              <a:defRPr sz="2000" kern="1200">
                <a:solidFill>
                  <a:schemeClr val="tx2"/>
                </a:solidFill>
                <a:latin typeface="+mn-lt"/>
                <a:ea typeface="+mn-ea"/>
                <a:cs typeface="+mn-cs"/>
              </a:defRPr>
            </a:lvl1pPr>
            <a:lvl2pPr marL="355600" indent="-17462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2pPr>
            <a:lvl3pPr marL="536575"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3pPr>
            <a:lvl4pPr marL="719138" indent="-182563"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4pPr>
            <a:lvl5pPr marL="900113"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1200"/>
              </a:spcAft>
            </a:pPr>
            <a:r>
              <a:rPr lang="sv-SE" b="0" i="0" u="none" strike="noStrike" dirty="0">
                <a:solidFill>
                  <a:srgbClr val="0A4682"/>
                </a:solidFill>
                <a:effectLst/>
                <a:latin typeface="Arial" panose="020B0604020202020204" pitchFamily="34" charset="0"/>
              </a:rPr>
              <a:t>Försäkringar som </a:t>
            </a:r>
            <a:r>
              <a:rPr lang="sv-SE" b="1" i="0" u="none" strike="noStrike" dirty="0">
                <a:solidFill>
                  <a:srgbClr val="009FE4"/>
                </a:solidFill>
                <a:effectLst/>
                <a:latin typeface="Arial" panose="020B0604020202020204" pitchFamily="34" charset="0"/>
              </a:rPr>
              <a:t>ingår</a:t>
            </a:r>
            <a:r>
              <a:rPr lang="sv-SE" b="0" i="0" u="none" strike="noStrike" dirty="0">
                <a:solidFill>
                  <a:srgbClr val="0A4682"/>
                </a:solidFill>
                <a:effectLst/>
                <a:latin typeface="Arial" panose="020B0604020202020204" pitchFamily="34" charset="0"/>
              </a:rPr>
              <a:t> i medlemskapet</a:t>
            </a:r>
            <a:r>
              <a:rPr lang="sv-SE" dirty="0">
                <a:solidFill>
                  <a:srgbClr val="003E80"/>
                </a:solidFill>
                <a:latin typeface="Arial" panose="020B0604020202020204" pitchFamily="34" charset="0"/>
                <a:cs typeface="Arial" panose="020B0604020202020204" pitchFamily="34" charset="0"/>
              </a:rPr>
              <a:t> </a:t>
            </a:r>
          </a:p>
          <a:p>
            <a:pPr algn="l" rtl="0" fontAlgn="base">
              <a:buFont typeface="Arial" panose="020B0604020202020204" pitchFamily="34" charset="0"/>
              <a:buChar char="•"/>
            </a:pPr>
            <a:r>
              <a:rPr lang="sv-SE" b="0" i="0" u="none" strike="noStrike" dirty="0">
                <a:solidFill>
                  <a:srgbClr val="0A4682"/>
                </a:solidFill>
                <a:effectLst/>
                <a:latin typeface="Arial" panose="020B0604020202020204" pitchFamily="34" charset="0"/>
              </a:rPr>
              <a:t>Försäkringar som man kan </a:t>
            </a:r>
            <a:r>
              <a:rPr lang="sv-SE" b="1" i="0" u="none" strike="noStrike" dirty="0">
                <a:solidFill>
                  <a:srgbClr val="AD005F"/>
                </a:solidFill>
                <a:effectLst/>
                <a:latin typeface="Arial" panose="020B0604020202020204" pitchFamily="34" charset="0"/>
              </a:rPr>
              <a:t>köpa till</a:t>
            </a:r>
            <a:r>
              <a:rPr lang="en-US" b="0" i="0" dirty="0">
                <a:solidFill>
                  <a:srgbClr val="000000"/>
                </a:solidFill>
                <a:effectLst/>
                <a:latin typeface="Arial" panose="020B0604020202020204" pitchFamily="34" charset="0"/>
              </a:rPr>
              <a:t>​</a:t>
            </a:r>
          </a:p>
          <a:p>
            <a:pPr algn="l" rtl="0" fontAlgn="base">
              <a:buFont typeface="Arial" panose="020B0604020202020204" pitchFamily="34" charset="0"/>
              <a:buChar char="•"/>
            </a:pPr>
            <a:r>
              <a:rPr lang="sv-SE" b="0" i="0" u="none" strike="noStrike" dirty="0">
                <a:solidFill>
                  <a:srgbClr val="0A4682"/>
                </a:solidFill>
                <a:effectLst/>
                <a:latin typeface="Arial" panose="020B0604020202020204" pitchFamily="34" charset="0"/>
              </a:rPr>
              <a:t>Rådgivning för medlemmar – så här </a:t>
            </a:r>
            <a:br>
              <a:rPr lang="sv-SE" b="0" i="0" u="none" strike="noStrike" dirty="0">
                <a:solidFill>
                  <a:srgbClr val="0A4682"/>
                </a:solidFill>
                <a:effectLst/>
                <a:latin typeface="Arial" panose="020B0604020202020204" pitchFamily="34" charset="0"/>
              </a:rPr>
            </a:br>
            <a:r>
              <a:rPr lang="sv-SE" b="0" i="0" u="none" strike="noStrike" dirty="0">
                <a:solidFill>
                  <a:srgbClr val="0A4682"/>
                </a:solidFill>
                <a:effectLst/>
                <a:latin typeface="Arial" panose="020B0604020202020204" pitchFamily="34" charset="0"/>
              </a:rPr>
              <a:t>kan du få hjälp</a:t>
            </a:r>
            <a:endParaRPr lang="en-US" b="0" i="0" dirty="0">
              <a:solidFill>
                <a:srgbClr val="000000"/>
              </a:solidFill>
              <a:effectLst/>
              <a:latin typeface="Arial" panose="020B0604020202020204" pitchFamily="34" charset="0"/>
            </a:endParaRPr>
          </a:p>
        </p:txBody>
      </p:sp>
      <p:pic>
        <p:nvPicPr>
          <p:cNvPr id="4" name="Bildobjekt 3" descr="En bild som visar Teckensnitt, Grafik, grafisk design, typografi&#10;&#10;Automatiskt genererad beskrivning">
            <a:extLst>
              <a:ext uri="{FF2B5EF4-FFF2-40B4-BE49-F238E27FC236}">
                <a16:creationId xmlns:a16="http://schemas.microsoft.com/office/drawing/2014/main" id="{0AC7049A-50DA-C239-0594-21FA061BB413}"/>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pic>
        <p:nvPicPr>
          <p:cNvPr id="5" name="Picture 2">
            <a:extLst>
              <a:ext uri="{FF2B5EF4-FFF2-40B4-BE49-F238E27FC236}">
                <a16:creationId xmlns:a16="http://schemas.microsoft.com/office/drawing/2014/main" id="{8872FDE3-2695-E146-AE2C-2F34C771D1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886" y="6126891"/>
            <a:ext cx="1218205" cy="560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086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a:extLst>
              <a:ext uri="{FF2B5EF4-FFF2-40B4-BE49-F238E27FC236}">
                <a16:creationId xmlns:a16="http://schemas.microsoft.com/office/drawing/2014/main" id="{54FF2791-A11A-CF05-AA92-2AEBC9380D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3273" y="1380"/>
            <a:ext cx="12188727" cy="6856158"/>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6">
            <a:extLst>
              <a:ext uri="{FF2B5EF4-FFF2-40B4-BE49-F238E27FC236}">
                <a16:creationId xmlns:a16="http://schemas.microsoft.com/office/drawing/2014/main" id="{EAE6B52D-F5C9-59BF-A84A-37E088604B7F}"/>
              </a:ext>
            </a:extLst>
          </p:cNvPr>
          <p:cNvSpPr>
            <a:spLocks noGrp="1"/>
          </p:cNvSpPr>
          <p:nvPr/>
        </p:nvSpPr>
        <p:spPr>
          <a:xfrm>
            <a:off x="575734" y="607885"/>
            <a:ext cx="1104053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a:solidFill>
                  <a:schemeClr val="bg1"/>
                </a:solidFill>
                <a:latin typeface="Arial" panose="020B0604020202020204" pitchFamily="34" charset="0"/>
                <a:cs typeface="Arial" panose="020B0604020202020204" pitchFamily="34" charset="0"/>
              </a:rPr>
              <a:t>Dina medlemsförsäkringar</a:t>
            </a:r>
            <a:endParaRPr lang="sv-SE" sz="2000" b="0">
              <a:solidFill>
                <a:schemeClr val="bg1"/>
              </a:solidFill>
              <a:latin typeface="Arial" panose="020B0604020202020204" pitchFamily="34" charset="0"/>
              <a:cs typeface="Arial" panose="020B0604020202020204" pitchFamily="34" charset="0"/>
            </a:endParaRPr>
          </a:p>
        </p:txBody>
      </p:sp>
      <p:pic>
        <p:nvPicPr>
          <p:cNvPr id="11" name="Bildobjekt 10" descr="En bild som visar Teckensnitt, Grafik, logotyp, typografi&#10;&#10;Automatiskt genererad beskrivning">
            <a:extLst>
              <a:ext uri="{FF2B5EF4-FFF2-40B4-BE49-F238E27FC236}">
                <a16:creationId xmlns:a16="http://schemas.microsoft.com/office/drawing/2014/main" id="{64D5EFEB-BC8F-615B-8A7C-DBBA6F790B56}"/>
              </a:ext>
            </a:extLst>
          </p:cNvPr>
          <p:cNvPicPr/>
          <p:nvPr/>
        </p:nvPicPr>
        <p:blipFill>
          <a:blip r:embed="rId4" cstate="screen">
            <a:extLst>
              <a:ext uri="{28A0092B-C50C-407E-A947-70E740481C1C}">
                <a14:useLocalDpi xmlns:a14="http://schemas.microsoft.com/office/drawing/2010/main" val="0"/>
              </a:ext>
            </a:extLst>
          </a:blip>
          <a:stretch>
            <a:fillRect/>
          </a:stretch>
        </p:blipFill>
        <p:spPr>
          <a:xfrm>
            <a:off x="10453114" y="6250115"/>
            <a:ext cx="1440000" cy="314314"/>
          </a:xfrm>
          <a:prstGeom prst="rect">
            <a:avLst/>
          </a:prstGeom>
        </p:spPr>
      </p:pic>
      <p:pic>
        <p:nvPicPr>
          <p:cNvPr id="2" name="Bildobjekt 1" descr="En bild som visar text, cirkel, skärmbild, Teckensnitt&#10;&#10;Automatiskt genererad beskrivning">
            <a:extLst>
              <a:ext uri="{FF2B5EF4-FFF2-40B4-BE49-F238E27FC236}">
                <a16:creationId xmlns:a16="http://schemas.microsoft.com/office/drawing/2014/main" id="{E548CA84-07F6-321B-72E6-98F3BAE8BE86}"/>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0606417" y="438137"/>
            <a:ext cx="1133394" cy="1133990"/>
          </a:xfrm>
          <a:prstGeom prst="rect">
            <a:avLst/>
          </a:prstGeom>
        </p:spPr>
      </p:pic>
      <p:sp>
        <p:nvSpPr>
          <p:cNvPr id="3" name="Content Placeholder 4">
            <a:extLst>
              <a:ext uri="{FF2B5EF4-FFF2-40B4-BE49-F238E27FC236}">
                <a16:creationId xmlns:a16="http://schemas.microsoft.com/office/drawing/2014/main" id="{4F82CBEB-0B94-4E7E-3EEA-171AD3831207}"/>
              </a:ext>
            </a:extLst>
          </p:cNvPr>
          <p:cNvSpPr txBox="1">
            <a:spLocks/>
          </p:cNvSpPr>
          <p:nvPr/>
        </p:nvSpPr>
        <p:spPr>
          <a:xfrm>
            <a:off x="8159883" y="2153185"/>
            <a:ext cx="3688216" cy="2764048"/>
          </a:xfrm>
          <a:prstGeom prst="roundRect">
            <a:avLst>
              <a:gd name="adj" fmla="val 7777"/>
            </a:avLst>
          </a:prstGeom>
          <a:solidFill>
            <a:schemeClr val="bg1">
              <a:alpha val="85000"/>
            </a:schemeClr>
          </a:solidFill>
        </p:spPr>
        <p:txBody>
          <a:bodyPr lIns="180000" tIns="216000" numCol="1"/>
          <a:lstStyle>
            <a:defPPr>
              <a:defRPr lang="sv-SE"/>
            </a:defPPr>
            <a:lvl1pPr marL="180975" indent="-180975" algn="l" defTabSz="914400" rtl="0" eaLnBrk="1" latinLnBrk="0" hangingPunct="1">
              <a:lnSpc>
                <a:spcPct val="110000"/>
              </a:lnSpc>
              <a:spcBef>
                <a:spcPts val="600"/>
              </a:spcBef>
              <a:spcAft>
                <a:spcPts val="600"/>
              </a:spcAft>
              <a:buFont typeface="Arial" panose="020B0604020202020204" pitchFamily="34" charset="0"/>
              <a:buChar char="•"/>
              <a:defRPr sz="2000" kern="1200">
                <a:solidFill>
                  <a:schemeClr val="tx2"/>
                </a:solidFill>
                <a:latin typeface="+mn-lt"/>
                <a:ea typeface="+mn-ea"/>
                <a:cs typeface="+mn-cs"/>
              </a:defRPr>
            </a:lvl1pPr>
            <a:lvl2pPr marL="355600" indent="-17462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2pPr>
            <a:lvl3pPr marL="536575"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3pPr>
            <a:lvl4pPr marL="719138" indent="-182563"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4pPr>
            <a:lvl5pPr marL="900113"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600"/>
              </a:spcBef>
              <a:spcAft>
                <a:spcPts val="600"/>
              </a:spcAft>
              <a:buClrTx/>
              <a:buSzTx/>
              <a:buFont typeface="Arial" panose="020B0604020202020204" pitchFamily="34" charset="0"/>
              <a:buNone/>
              <a:tabLst/>
              <a:defRPr/>
            </a:pPr>
            <a:r>
              <a:rPr kumimoji="0" lang="sv-SE" sz="1600" b="1" i="0" u="none" strike="noStrike" kern="1200" cap="none" spc="0" normalizeH="0" baseline="0" noProof="0" dirty="0">
                <a:ln>
                  <a:noFill/>
                </a:ln>
                <a:solidFill>
                  <a:srgbClr val="009FE4"/>
                </a:solidFill>
                <a:effectLst/>
                <a:uLnTx/>
                <a:uFillTx/>
                <a:latin typeface="Arial"/>
                <a:ea typeface="+mn-ea"/>
                <a:cs typeface="+mn-cs"/>
              </a:rPr>
              <a:t>Ingår</a:t>
            </a:r>
            <a:endParaRPr kumimoji="0" lang="sv-SE" sz="1600" b="0" i="0" u="none" strike="noStrike" kern="1200" cap="none" spc="0" normalizeH="0" baseline="0" noProof="0" dirty="0">
              <a:ln>
                <a:noFill/>
              </a:ln>
              <a:solidFill>
                <a:srgbClr val="009FE4"/>
              </a:solidFill>
              <a:effectLst/>
              <a:uLnTx/>
              <a:uFillTx/>
              <a:latin typeface="Arial"/>
              <a:ea typeface="+mn-ea"/>
              <a:cs typeface="+mn-cs"/>
            </a:endParaRPr>
          </a:p>
          <a:p>
            <a:pPr marL="355600" lvl="2" indent="0">
              <a:spcBef>
                <a:spcPts val="600"/>
              </a:spcBef>
              <a:spcAft>
                <a:spcPts val="0"/>
              </a:spcAft>
              <a:buNone/>
              <a:defRPr/>
            </a:pPr>
            <a:r>
              <a:rPr kumimoji="0" lang="sv-SE" sz="1600" b="0" i="0" u="none" strike="noStrike" kern="1200" cap="none" spc="0" normalizeH="0" baseline="0" noProof="0" dirty="0">
                <a:ln>
                  <a:noFill/>
                </a:ln>
                <a:solidFill>
                  <a:srgbClr val="0A4682"/>
                </a:solidFill>
                <a:effectLst/>
                <a:uLnTx/>
                <a:uFillTx/>
                <a:latin typeface="Arial"/>
                <a:ea typeface="+mn-ea"/>
                <a:cs typeface="+mn-cs"/>
              </a:rPr>
              <a:t>Hemförsäkring</a:t>
            </a:r>
          </a:p>
          <a:p>
            <a:pPr marL="355600" lvl="2" indent="0">
              <a:spcBef>
                <a:spcPts val="600"/>
              </a:spcBef>
              <a:spcAft>
                <a:spcPts val="0"/>
              </a:spcAft>
              <a:buNone/>
              <a:defRPr/>
            </a:pPr>
            <a:r>
              <a:rPr kumimoji="0" lang="sv-SE" sz="1600" b="0" i="0" u="none" strike="noStrike" kern="1200" cap="none" spc="0" normalizeH="0" baseline="0" noProof="0" dirty="0">
                <a:ln>
                  <a:noFill/>
                </a:ln>
                <a:solidFill>
                  <a:srgbClr val="0A4682"/>
                </a:solidFill>
                <a:effectLst/>
                <a:uLnTx/>
                <a:uFillTx/>
                <a:latin typeface="Arial"/>
                <a:ea typeface="+mn-ea"/>
                <a:cs typeface="+mn-cs"/>
              </a:rPr>
              <a:t>Medlemsolycksfall fritid</a:t>
            </a:r>
          </a:p>
          <a:p>
            <a:pPr marL="355600" lvl="2" indent="0">
              <a:spcBef>
                <a:spcPts val="600"/>
              </a:spcBef>
              <a:spcAft>
                <a:spcPts val="0"/>
              </a:spcAft>
              <a:buNone/>
              <a:defRPr/>
            </a:pPr>
            <a:r>
              <a:rPr kumimoji="0" lang="sv-SE" sz="1600" b="0" i="0" u="none" strike="noStrike" kern="1200" cap="none" spc="0" normalizeH="0" baseline="0" noProof="0" dirty="0">
                <a:ln>
                  <a:noFill/>
                </a:ln>
                <a:solidFill>
                  <a:srgbClr val="0A4682"/>
                </a:solidFill>
                <a:effectLst/>
                <a:uLnTx/>
                <a:uFillTx/>
                <a:latin typeface="Arial"/>
                <a:ea typeface="+mn-ea"/>
                <a:cs typeface="+mn-cs"/>
              </a:rPr>
              <a:t>Inkomstförsäkring</a:t>
            </a:r>
          </a:p>
          <a:p>
            <a:pPr marL="355600" lvl="2" indent="0">
              <a:spcBef>
                <a:spcPts val="600"/>
              </a:spcBef>
              <a:spcAft>
                <a:spcPts val="0"/>
              </a:spcAft>
              <a:buNone/>
              <a:defRPr/>
            </a:pPr>
            <a:r>
              <a:rPr lang="sv-SE" sz="1600" dirty="0">
                <a:solidFill>
                  <a:srgbClr val="0A4682"/>
                </a:solidFill>
                <a:latin typeface="Arial"/>
              </a:rPr>
              <a:t>Barngruppliv</a:t>
            </a:r>
          </a:p>
          <a:p>
            <a:pPr marL="355600" lvl="2" indent="0">
              <a:spcBef>
                <a:spcPts val="600"/>
              </a:spcBef>
              <a:spcAft>
                <a:spcPts val="0"/>
              </a:spcAft>
              <a:buNone/>
              <a:defRPr/>
            </a:pPr>
            <a:endParaRPr lang="sv-SE" sz="1600" dirty="0">
              <a:solidFill>
                <a:srgbClr val="003E80"/>
              </a:solidFill>
              <a:latin typeface="Arial" panose="020B0604020202020204" pitchFamily="34" charset="0"/>
              <a:cs typeface="Arial" panose="020B0604020202020204" pitchFamily="34" charset="0"/>
            </a:endParaRPr>
          </a:p>
          <a:p>
            <a:pPr marL="355600" lvl="2" indent="0">
              <a:spcBef>
                <a:spcPts val="600"/>
              </a:spcBef>
              <a:spcAft>
                <a:spcPts val="0"/>
              </a:spcAft>
              <a:buNone/>
              <a:defRPr/>
            </a:pPr>
            <a:endParaRPr lang="sv-SE" sz="1600" dirty="0">
              <a:solidFill>
                <a:srgbClr val="003E80"/>
              </a:solidFill>
              <a:latin typeface="Arial" panose="020B0604020202020204" pitchFamily="34" charset="0"/>
              <a:cs typeface="Arial" panose="020B0604020202020204" pitchFamily="34" charset="0"/>
            </a:endParaRPr>
          </a:p>
          <a:p>
            <a:pPr marL="355600" lvl="2" indent="0">
              <a:spcBef>
                <a:spcPts val="600"/>
              </a:spcBef>
              <a:spcAft>
                <a:spcPts val="0"/>
              </a:spcAft>
              <a:buNone/>
              <a:defRPr/>
            </a:pPr>
            <a:endParaRPr kumimoji="0" lang="sv-SE" sz="1600" b="0" i="0" u="none" strike="noStrike" kern="1200" cap="none" spc="0" normalizeH="0" baseline="0" noProof="0" dirty="0">
              <a:ln>
                <a:noFill/>
              </a:ln>
              <a:solidFill>
                <a:srgbClr val="0A4682"/>
              </a:solidFill>
              <a:effectLst/>
              <a:uLnTx/>
              <a:uFillTx/>
              <a:latin typeface="Arial"/>
              <a:ea typeface="+mn-ea"/>
              <a:cs typeface="+mn-cs"/>
            </a:endParaRPr>
          </a:p>
        </p:txBody>
      </p:sp>
      <p:pic>
        <p:nvPicPr>
          <p:cNvPr id="4" name="Bild 3">
            <a:extLst>
              <a:ext uri="{FF2B5EF4-FFF2-40B4-BE49-F238E27FC236}">
                <a16:creationId xmlns:a16="http://schemas.microsoft.com/office/drawing/2014/main" id="{E9F819E9-BB3F-35D5-653C-25931534CDBA}"/>
              </a:ext>
            </a:extLst>
          </p:cNvPr>
          <p:cNvPicPr>
            <a:picLocks noChangeAspect="1"/>
          </p:cNvPicPr>
          <p:nvPr/>
        </p:nvPicPr>
        <p:blipFill>
          <a:blip r:embed="rId6" cstate="screen">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408300" y="2824754"/>
            <a:ext cx="286657" cy="286657"/>
          </a:xfrm>
          <a:prstGeom prst="rect">
            <a:avLst/>
          </a:prstGeom>
        </p:spPr>
      </p:pic>
      <p:pic>
        <p:nvPicPr>
          <p:cNvPr id="5" name="Bild 4">
            <a:extLst>
              <a:ext uri="{FF2B5EF4-FFF2-40B4-BE49-F238E27FC236}">
                <a16:creationId xmlns:a16="http://schemas.microsoft.com/office/drawing/2014/main" id="{BAA56076-6FBE-82C9-94C4-81B540934F54}"/>
              </a:ext>
            </a:extLst>
          </p:cNvPr>
          <p:cNvPicPr>
            <a:picLocks noChangeAspect="1"/>
          </p:cNvPicPr>
          <p:nvPr/>
        </p:nvPicPr>
        <p:blipFill>
          <a:blip r:embed="rId8" cstate="screen">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8408300" y="3188015"/>
            <a:ext cx="286657" cy="286657"/>
          </a:xfrm>
          <a:prstGeom prst="rect">
            <a:avLst/>
          </a:prstGeom>
        </p:spPr>
      </p:pic>
      <p:pic>
        <p:nvPicPr>
          <p:cNvPr id="6" name="Bild 5">
            <a:extLst>
              <a:ext uri="{FF2B5EF4-FFF2-40B4-BE49-F238E27FC236}">
                <a16:creationId xmlns:a16="http://schemas.microsoft.com/office/drawing/2014/main" id="{52DD82E3-7A50-843D-9C3F-7548B88073A1}"/>
              </a:ext>
            </a:extLst>
          </p:cNvPr>
          <p:cNvPicPr>
            <a:picLocks noChangeAspect="1"/>
          </p:cNvPicPr>
          <p:nvPr/>
        </p:nvPicPr>
        <p:blipFill>
          <a:blip r:embed="rId10" cstate="screen">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8408300" y="3540427"/>
            <a:ext cx="286657" cy="286657"/>
          </a:xfrm>
          <a:prstGeom prst="rect">
            <a:avLst/>
          </a:prstGeom>
        </p:spPr>
      </p:pic>
      <p:pic>
        <p:nvPicPr>
          <p:cNvPr id="10" name="Bild 9">
            <a:extLst>
              <a:ext uri="{FF2B5EF4-FFF2-40B4-BE49-F238E27FC236}">
                <a16:creationId xmlns:a16="http://schemas.microsoft.com/office/drawing/2014/main" id="{E5EFBFB2-CF0B-FD93-AB06-9CF76C6CFC5C}"/>
              </a:ext>
            </a:extLst>
          </p:cNvPr>
          <p:cNvPicPr>
            <a:picLocks noChangeAspect="1"/>
          </p:cNvPicPr>
          <p:nvPr/>
        </p:nvPicPr>
        <p:blipFill>
          <a:blip r:embed="rId12" cstate="screen">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8408300" y="3886895"/>
            <a:ext cx="286657" cy="286657"/>
          </a:xfrm>
          <a:prstGeom prst="rect">
            <a:avLst/>
          </a:prstGeom>
        </p:spPr>
      </p:pic>
      <p:sp>
        <p:nvSpPr>
          <p:cNvPr id="8" name="Platshållare för innehåll 3">
            <a:extLst>
              <a:ext uri="{FF2B5EF4-FFF2-40B4-BE49-F238E27FC236}">
                <a16:creationId xmlns:a16="http://schemas.microsoft.com/office/drawing/2014/main" id="{28BF9F05-1DBC-CCD6-27CB-4B19F129D01E}"/>
              </a:ext>
            </a:extLst>
          </p:cNvPr>
          <p:cNvSpPr>
            <a:spLocks noGrp="1"/>
          </p:cNvSpPr>
          <p:nvPr/>
        </p:nvSpPr>
        <p:spPr>
          <a:xfrm>
            <a:off x="8571385" y="4206834"/>
            <a:ext cx="3734496" cy="249812"/>
          </a:xfrm>
          <a:prstGeom prst="rect">
            <a:avLst/>
          </a:prstGeom>
        </p:spPr>
        <p:txBody>
          <a:bodyPr vert="horz" wrap="square" lIns="0" tIns="0" rIns="0" bIns="0" rtlCol="0" anchor="t" anchorCtr="0">
            <a:spAutoFit/>
          </a:bodyPr>
          <a:lstStyle>
            <a:lvl1pPr marL="180975" indent="-180975" algn="l" defTabSz="914400" rtl="0" eaLnBrk="1" latinLnBrk="0" hangingPunct="1">
              <a:lnSpc>
                <a:spcPct val="110000"/>
              </a:lnSpc>
              <a:spcBef>
                <a:spcPts val="600"/>
              </a:spcBef>
              <a:spcAft>
                <a:spcPts val="600"/>
              </a:spcAft>
              <a:buFont typeface="Arial" panose="020B0604020202020204" pitchFamily="34" charset="0"/>
              <a:buChar char="•"/>
              <a:defRPr sz="2000" kern="1200">
                <a:solidFill>
                  <a:schemeClr val="tx2"/>
                </a:solidFill>
                <a:latin typeface="+mn-lt"/>
                <a:ea typeface="+mn-ea"/>
                <a:cs typeface="+mn-cs"/>
              </a:defRPr>
            </a:lvl1pPr>
            <a:lvl2pPr marL="355600" indent="-17462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2pPr>
            <a:lvl3pPr marL="536575"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3pPr>
            <a:lvl4pPr marL="719138" indent="-182563"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4pPr>
            <a:lvl5pPr marL="900113"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80975" lvl="1" indent="0">
              <a:spcAft>
                <a:spcPts val="1200"/>
              </a:spcAft>
              <a:buNone/>
            </a:pPr>
            <a:r>
              <a:rPr lang="sv-SE" sz="1600" dirty="0">
                <a:solidFill>
                  <a:srgbClr val="003E80"/>
                </a:solidFill>
                <a:latin typeface="Arial" panose="020B0604020202020204" pitchFamily="34" charset="0"/>
                <a:cs typeface="Arial" panose="020B0604020202020204" pitchFamily="34" charset="0"/>
              </a:rPr>
              <a:t>Kompletterande TGL</a:t>
            </a:r>
          </a:p>
        </p:txBody>
      </p:sp>
      <p:pic>
        <p:nvPicPr>
          <p:cNvPr id="16" name="Bild 15">
            <a:extLst>
              <a:ext uri="{FF2B5EF4-FFF2-40B4-BE49-F238E27FC236}">
                <a16:creationId xmlns:a16="http://schemas.microsoft.com/office/drawing/2014/main" id="{59ADB3DF-4056-4358-F9B0-916015DB946B}"/>
              </a:ext>
            </a:extLst>
          </p:cNvPr>
          <p:cNvPicPr>
            <a:picLocks noChangeAspect="1"/>
          </p:cNvPicPr>
          <p:nvPr/>
        </p:nvPicPr>
        <p:blipFill>
          <a:blip r:embed="rId14" cstate="screen">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p:blipFill>
        <p:spPr>
          <a:xfrm>
            <a:off x="8408300" y="4187649"/>
            <a:ext cx="248415" cy="248415"/>
          </a:xfrm>
          <a:prstGeom prst="rect">
            <a:avLst/>
          </a:prstGeom>
        </p:spPr>
      </p:pic>
      <p:pic>
        <p:nvPicPr>
          <p:cNvPr id="7" name="Picture 2">
            <a:extLst>
              <a:ext uri="{FF2B5EF4-FFF2-40B4-BE49-F238E27FC236}">
                <a16:creationId xmlns:a16="http://schemas.microsoft.com/office/drawing/2014/main" id="{1A5C5CD8-25A4-2565-5640-47505F70AFC4}"/>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98886" y="6126891"/>
            <a:ext cx="1218205" cy="560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0571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a:spLocks/>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Title 16">
            <a:extLst>
              <a:ext uri="{FF2B5EF4-FFF2-40B4-BE49-F238E27FC236}">
                <a16:creationId xmlns:a16="http://schemas.microsoft.com/office/drawing/2014/main" id="{01C75E79-5529-C33E-74F7-CEB2907E56C7}"/>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dirty="0">
                <a:solidFill>
                  <a:srgbClr val="003E80"/>
                </a:solidFill>
                <a:latin typeface="Arial" panose="020B0604020202020204" pitchFamily="34" charset="0"/>
                <a:cs typeface="Arial" panose="020B0604020202020204" pitchFamily="34" charset="0"/>
              </a:rPr>
              <a:t>Hemförsäkring </a:t>
            </a:r>
          </a:p>
          <a:p>
            <a:r>
              <a:rPr lang="sv-SE" sz="2400" dirty="0">
                <a:solidFill>
                  <a:srgbClr val="003E80"/>
                </a:solidFill>
                <a:latin typeface="Arial" panose="020B0604020202020204" pitchFamily="34" charset="0"/>
                <a:cs typeface="Arial" panose="020B0604020202020204" pitchFamily="34" charset="0"/>
              </a:rPr>
              <a:t>- Ingår 3 timmar juridisk rådgivning</a:t>
            </a:r>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837885EF-7603-2F54-CB3B-F10171DC8DFE}"/>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pic>
        <p:nvPicPr>
          <p:cNvPr id="8" name="Bild 7">
            <a:extLst>
              <a:ext uri="{FF2B5EF4-FFF2-40B4-BE49-F238E27FC236}">
                <a16:creationId xmlns:a16="http://schemas.microsoft.com/office/drawing/2014/main" id="{C1A504B6-123C-9512-9C2D-DAA8FED2720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58550" y="0"/>
            <a:ext cx="933450" cy="495300"/>
          </a:xfrm>
          <a:prstGeom prst="rect">
            <a:avLst/>
          </a:prstGeom>
        </p:spPr>
      </p:pic>
      <p:pic>
        <p:nvPicPr>
          <p:cNvPr id="10" name="Bild 9">
            <a:extLst>
              <a:ext uri="{FF2B5EF4-FFF2-40B4-BE49-F238E27FC236}">
                <a16:creationId xmlns:a16="http://schemas.microsoft.com/office/drawing/2014/main" id="{292FEF7E-D419-633B-D0FA-09B9ECE0708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30240" y="515762"/>
            <a:ext cx="571500" cy="571500"/>
          </a:xfrm>
          <a:prstGeom prst="rect">
            <a:avLst/>
          </a:prstGeom>
        </p:spPr>
      </p:pic>
      <p:sp>
        <p:nvSpPr>
          <p:cNvPr id="3" name="textruta 7">
            <a:extLst>
              <a:ext uri="{FF2B5EF4-FFF2-40B4-BE49-F238E27FC236}">
                <a16:creationId xmlns:a16="http://schemas.microsoft.com/office/drawing/2014/main" id="{574AF37D-31A9-31C5-FC65-514978B34E7D}"/>
              </a:ext>
            </a:extLst>
          </p:cNvPr>
          <p:cNvSpPr txBox="1"/>
          <p:nvPr/>
        </p:nvSpPr>
        <p:spPr>
          <a:xfrm>
            <a:off x="1109239" y="3108665"/>
            <a:ext cx="9973522" cy="461665"/>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SE" sz="2400" b="0" i="0" u="none" strike="noStrike">
                <a:solidFill>
                  <a:srgbClr val="0A4682"/>
                </a:solidFill>
                <a:effectLst/>
                <a:latin typeface="Arial" panose="020B0604020202020204" pitchFamily="34" charset="0"/>
              </a:rPr>
              <a:t>En hemförsäkring är en av de viktigaste försäkringarna i ditt liv.</a:t>
            </a:r>
            <a:r>
              <a:rPr lang="sv-SE" sz="2400" b="0" i="0">
                <a:solidFill>
                  <a:srgbClr val="000000"/>
                </a:solidFill>
                <a:effectLst/>
                <a:latin typeface="Arial" panose="020B0604020202020204" pitchFamily="34" charset="0"/>
              </a:rPr>
              <a:t>​</a:t>
            </a:r>
            <a:endParaRPr lang="sv-SE" sz="2400" b="1">
              <a:latin typeface="Arial" panose="020B0604020202020204" pitchFamily="34" charset="0"/>
              <a:cs typeface="Arial" panose="020B0604020202020204" pitchFamily="34" charset="0"/>
            </a:endParaRPr>
          </a:p>
        </p:txBody>
      </p:sp>
      <p:pic>
        <p:nvPicPr>
          <p:cNvPr id="6" name="Picture 2">
            <a:extLst>
              <a:ext uri="{FF2B5EF4-FFF2-40B4-BE49-F238E27FC236}">
                <a16:creationId xmlns:a16="http://schemas.microsoft.com/office/drawing/2014/main" id="{7697F582-0875-93FA-BE25-2D4CDBA3853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8886" y="6126891"/>
            <a:ext cx="1218205" cy="560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736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618DF21F-1272-C28A-ECE8-7C0F4D9A1EC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itle 16">
            <a:extLst>
              <a:ext uri="{FF2B5EF4-FFF2-40B4-BE49-F238E27FC236}">
                <a16:creationId xmlns:a16="http://schemas.microsoft.com/office/drawing/2014/main" id="{5E2C6B9D-B4EE-DEFB-0986-13D32C4182B3}"/>
              </a:ext>
            </a:extLst>
          </p:cNvPr>
          <p:cNvSpPr>
            <a:spLocks noGrp="1"/>
          </p:cNvSpPr>
          <p:nvPr/>
        </p:nvSpPr>
        <p:spPr>
          <a:xfrm>
            <a:off x="344774" y="659567"/>
            <a:ext cx="11271493" cy="1460336"/>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b="1" i="0" u="none" strike="noStrike">
                <a:solidFill>
                  <a:schemeClr val="bg1"/>
                </a:solidFill>
                <a:effectLst/>
                <a:latin typeface="Arial" panose="020B0604020202020204" pitchFamily="34" charset="0"/>
              </a:rPr>
              <a:t>Juridisk rådgivning i Hemförsäkringen </a:t>
            </a:r>
            <a:endParaRPr lang="sv-SE" sz="3200">
              <a:solidFill>
                <a:schemeClr val="bg1"/>
              </a:solidFill>
              <a:latin typeface="Arial" panose="020B0604020202020204" pitchFamily="34" charset="0"/>
              <a:cs typeface="Arial" panose="020B0604020202020204" pitchFamily="34" charset="0"/>
            </a:endParaRPr>
          </a:p>
        </p:txBody>
      </p:sp>
      <p:pic>
        <p:nvPicPr>
          <p:cNvPr id="6" name="Bildobjekt 5" descr="En bild som visar Teckensnitt, Grafik, logotyp, typografi&#10;&#10;Automatiskt genererad beskrivning">
            <a:extLst>
              <a:ext uri="{FF2B5EF4-FFF2-40B4-BE49-F238E27FC236}">
                <a16:creationId xmlns:a16="http://schemas.microsoft.com/office/drawing/2014/main" id="{AC0A02C6-C19F-689F-4E84-850998995F9F}"/>
              </a:ext>
            </a:extLst>
          </p:cNvPr>
          <p:cNvPicPr/>
          <p:nvPr/>
        </p:nvPicPr>
        <p:blipFill>
          <a:blip r:embed="rId4" cstate="screen">
            <a:extLst>
              <a:ext uri="{28A0092B-C50C-407E-A947-70E740481C1C}">
                <a14:useLocalDpi xmlns:a14="http://schemas.microsoft.com/office/drawing/2010/main" val="0"/>
              </a:ext>
            </a:extLst>
          </a:blip>
          <a:stretch>
            <a:fillRect/>
          </a:stretch>
        </p:blipFill>
        <p:spPr>
          <a:xfrm>
            <a:off x="10453114" y="6250115"/>
            <a:ext cx="1440000" cy="314314"/>
          </a:xfrm>
          <a:prstGeom prst="rect">
            <a:avLst/>
          </a:prstGeom>
        </p:spPr>
      </p:pic>
      <p:pic>
        <p:nvPicPr>
          <p:cNvPr id="5" name="Picture 2">
            <a:extLst>
              <a:ext uri="{FF2B5EF4-FFF2-40B4-BE49-F238E27FC236}">
                <a16:creationId xmlns:a16="http://schemas.microsoft.com/office/drawing/2014/main" id="{2AD1F0DE-8C8D-312B-D3C5-1BF08DE1DB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886" y="6126891"/>
            <a:ext cx="1218205" cy="560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07054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cykel, Cykelhjul, utomhus, Cykelram&#10;&#10;Automatiskt genererad beskrivning">
            <a:extLst>
              <a:ext uri="{FF2B5EF4-FFF2-40B4-BE49-F238E27FC236}">
                <a16:creationId xmlns:a16="http://schemas.microsoft.com/office/drawing/2014/main" id="{02241415-87F2-00D1-8E2A-D1BDFDA00D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1"/>
            <a:ext cx="12192000" cy="6156960"/>
          </a:xfrm>
          <a:prstGeom prst="rect">
            <a:avLst/>
          </a:prstGeom>
        </p:spPr>
      </p:pic>
      <p:sp>
        <p:nvSpPr>
          <p:cNvPr id="4" name="Rubrik 6">
            <a:extLst>
              <a:ext uri="{FF2B5EF4-FFF2-40B4-BE49-F238E27FC236}">
                <a16:creationId xmlns:a16="http://schemas.microsoft.com/office/drawing/2014/main" id="{62EB9090-9090-BCE3-2616-1F8A1E8EE04A}"/>
              </a:ext>
            </a:extLst>
          </p:cNvPr>
          <p:cNvSpPr txBox="1">
            <a:spLocks/>
          </p:cNvSpPr>
          <p:nvPr/>
        </p:nvSpPr>
        <p:spPr>
          <a:xfrm>
            <a:off x="575734" y="332657"/>
            <a:ext cx="11040533" cy="1512018"/>
          </a:xfrm>
          <a:prstGeom prst="rect">
            <a:avLst/>
          </a:prstGeom>
          <a:effectLst/>
        </p:spPr>
        <p:txBody>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4400">
                <a:solidFill>
                  <a:schemeClr val="bg1"/>
                </a:solidFill>
                <a:effectLst>
                  <a:outerShdw blurRad="63500" sx="102000" sy="102000" algn="ctr" rotWithShape="0">
                    <a:prstClr val="black">
                      <a:alpha val="40000"/>
                    </a:prstClr>
                  </a:outerShdw>
                </a:effectLst>
              </a:rPr>
              <a:t>Hemförsäkring Bas</a:t>
            </a:r>
          </a:p>
        </p:txBody>
      </p:sp>
      <p:pic>
        <p:nvPicPr>
          <p:cNvPr id="5" name="Bildobjekt 4" descr="En bild som visar text, cirkel, skärmbild, Teckensnitt&#10;&#10;Automatiskt genererad beskrivning">
            <a:extLst>
              <a:ext uri="{FF2B5EF4-FFF2-40B4-BE49-F238E27FC236}">
                <a16:creationId xmlns:a16="http://schemas.microsoft.com/office/drawing/2014/main" id="{63F5FB63-7AF6-F78B-15BB-71E9D375E1A8}"/>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488488" y="330650"/>
            <a:ext cx="1369438" cy="1370158"/>
          </a:xfrm>
          <a:prstGeom prst="rect">
            <a:avLst/>
          </a:prstGeom>
        </p:spPr>
      </p:pic>
      <p:pic>
        <p:nvPicPr>
          <p:cNvPr id="2" name="Picture 2">
            <a:extLst>
              <a:ext uri="{FF2B5EF4-FFF2-40B4-BE49-F238E27FC236}">
                <a16:creationId xmlns:a16="http://schemas.microsoft.com/office/drawing/2014/main" id="{C140EB57-0262-2A07-4236-3787AF06D0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886" y="6126891"/>
            <a:ext cx="1218205" cy="560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8335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klädsel, person, Solhatt, Accessoar&#10;&#10;Automatiskt genererad beskrivning">
            <a:extLst>
              <a:ext uri="{FF2B5EF4-FFF2-40B4-BE49-F238E27FC236}">
                <a16:creationId xmlns:a16="http://schemas.microsoft.com/office/drawing/2014/main" id="{67068CC5-1CF9-A6E3-9D94-F1ADB2B814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156960"/>
          </a:xfrm>
          <a:prstGeom prst="rect">
            <a:avLst/>
          </a:prstGeom>
        </p:spPr>
      </p:pic>
      <p:sp>
        <p:nvSpPr>
          <p:cNvPr id="4" name="Rubrik 6">
            <a:extLst>
              <a:ext uri="{FF2B5EF4-FFF2-40B4-BE49-F238E27FC236}">
                <a16:creationId xmlns:a16="http://schemas.microsoft.com/office/drawing/2014/main" id="{62EB9090-9090-BCE3-2616-1F8A1E8EE04A}"/>
              </a:ext>
            </a:extLst>
          </p:cNvPr>
          <p:cNvSpPr txBox="1">
            <a:spLocks/>
          </p:cNvSpPr>
          <p:nvPr/>
        </p:nvSpPr>
        <p:spPr>
          <a:xfrm>
            <a:off x="575734" y="332657"/>
            <a:ext cx="11040533" cy="1512018"/>
          </a:xfrm>
          <a:prstGeom prst="rect">
            <a:avLst/>
          </a:prstGeom>
        </p:spPr>
        <p:txBody>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4400">
                <a:solidFill>
                  <a:schemeClr val="tx2"/>
                </a:solidFill>
                <a:effectLst>
                  <a:glow rad="101600">
                    <a:schemeClr val="bg1">
                      <a:alpha val="32000"/>
                    </a:schemeClr>
                  </a:glow>
                </a:effectLst>
              </a:rPr>
              <a:t>Hemförsäkring Reseskydd</a:t>
            </a:r>
          </a:p>
        </p:txBody>
      </p:sp>
      <p:pic>
        <p:nvPicPr>
          <p:cNvPr id="5" name="Bildobjekt 4" descr="En bild som visar text, cirkel, skärmbild, Teckensnitt&#10;&#10;Automatiskt genererad beskrivning">
            <a:extLst>
              <a:ext uri="{FF2B5EF4-FFF2-40B4-BE49-F238E27FC236}">
                <a16:creationId xmlns:a16="http://schemas.microsoft.com/office/drawing/2014/main" id="{63F5FB63-7AF6-F78B-15BB-71E9D375E1A8}"/>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488488" y="330650"/>
            <a:ext cx="1369438" cy="1370158"/>
          </a:xfrm>
          <a:prstGeom prst="rect">
            <a:avLst/>
          </a:prstGeom>
        </p:spPr>
      </p:pic>
      <p:pic>
        <p:nvPicPr>
          <p:cNvPr id="2" name="Picture 2">
            <a:extLst>
              <a:ext uri="{FF2B5EF4-FFF2-40B4-BE49-F238E27FC236}">
                <a16:creationId xmlns:a16="http://schemas.microsoft.com/office/drawing/2014/main" id="{B06D6F1A-BD9C-30AD-C0BA-CD4BD56075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886" y="6126891"/>
            <a:ext cx="1218205" cy="560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61010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FDCABF71-17B0-9155-5271-2F2E33F86BB3}"/>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sp>
        <p:nvSpPr>
          <p:cNvPr id="3" name="Title 16">
            <a:extLst>
              <a:ext uri="{FF2B5EF4-FFF2-40B4-BE49-F238E27FC236}">
                <a16:creationId xmlns:a16="http://schemas.microsoft.com/office/drawing/2014/main" id="{F572EE9A-65F2-F7E6-C7E4-86A63057E03A}"/>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dirty="0">
                <a:solidFill>
                  <a:srgbClr val="003E80"/>
                </a:solidFill>
                <a:latin typeface="Arial" panose="020B0604020202020204" pitchFamily="34" charset="0"/>
                <a:cs typeface="Arial" panose="020B0604020202020204" pitchFamily="34" charset="0"/>
              </a:rPr>
              <a:t>Medlemsolycksfall fritid</a:t>
            </a:r>
          </a:p>
        </p:txBody>
      </p:sp>
      <p:pic>
        <p:nvPicPr>
          <p:cNvPr id="6" name="Bild 5">
            <a:extLst>
              <a:ext uri="{FF2B5EF4-FFF2-40B4-BE49-F238E27FC236}">
                <a16:creationId xmlns:a16="http://schemas.microsoft.com/office/drawing/2014/main" id="{6D715D19-E468-0DF7-5B1B-E80F8B478DB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530240" y="563888"/>
            <a:ext cx="571500" cy="571500"/>
          </a:xfrm>
          <a:prstGeom prst="rect">
            <a:avLst/>
          </a:prstGeom>
        </p:spPr>
      </p:pic>
      <p:sp>
        <p:nvSpPr>
          <p:cNvPr id="7" name="textruta 7">
            <a:extLst>
              <a:ext uri="{FF2B5EF4-FFF2-40B4-BE49-F238E27FC236}">
                <a16:creationId xmlns:a16="http://schemas.microsoft.com/office/drawing/2014/main" id="{B7C693D3-A761-69B0-030C-D2C856ADE5B4}"/>
              </a:ext>
            </a:extLst>
          </p:cNvPr>
          <p:cNvSpPr txBox="1"/>
          <p:nvPr/>
        </p:nvSpPr>
        <p:spPr>
          <a:xfrm>
            <a:off x="0" y="3108665"/>
            <a:ext cx="12192000" cy="830997"/>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SE" sz="2400" b="0" i="0" u="none" strike="noStrike">
                <a:effectLst/>
                <a:latin typeface="Arial" panose="020B0604020202020204" pitchFamily="34" charset="0"/>
                <a:cs typeface="Arial" panose="020B0604020202020204" pitchFamily="34" charset="0"/>
              </a:rPr>
              <a:t>Om du skadar dig på din fritid är en olycksfallsförsäkring bra att ha, </a:t>
            </a:r>
          </a:p>
          <a:p>
            <a:pPr algn="ctr"/>
            <a:r>
              <a:rPr lang="sv-SE" sz="2400" b="0" i="0" u="none" strike="noStrike">
                <a:effectLst/>
                <a:latin typeface="Arial" panose="020B0604020202020204" pitchFamily="34" charset="0"/>
                <a:cs typeface="Arial" panose="020B0604020202020204" pitchFamily="34" charset="0"/>
              </a:rPr>
              <a:t>speciellt om skadan leder till bestående men.</a:t>
            </a:r>
            <a:endParaRPr lang="sv-SE" sz="2400" b="1">
              <a:latin typeface="Arial" panose="020B0604020202020204" pitchFamily="34" charset="0"/>
              <a:cs typeface="Arial" panose="020B0604020202020204" pitchFamily="34" charset="0"/>
            </a:endParaRPr>
          </a:p>
        </p:txBody>
      </p:sp>
      <p:pic>
        <p:nvPicPr>
          <p:cNvPr id="4" name="Bild 3">
            <a:extLst>
              <a:ext uri="{FF2B5EF4-FFF2-40B4-BE49-F238E27FC236}">
                <a16:creationId xmlns:a16="http://schemas.microsoft.com/office/drawing/2014/main" id="{2678E39B-EF82-42D4-2193-E4F5E860C0C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258550" y="0"/>
            <a:ext cx="933450" cy="495300"/>
          </a:xfrm>
          <a:prstGeom prst="rect">
            <a:avLst/>
          </a:prstGeom>
        </p:spPr>
      </p:pic>
      <p:pic>
        <p:nvPicPr>
          <p:cNvPr id="8" name="Picture 2">
            <a:extLst>
              <a:ext uri="{FF2B5EF4-FFF2-40B4-BE49-F238E27FC236}">
                <a16:creationId xmlns:a16="http://schemas.microsoft.com/office/drawing/2014/main" id="{2A2BF109-1FD0-7D1B-2E8F-D90760B37B7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8886" y="6126891"/>
            <a:ext cx="1218205" cy="560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9551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person, gardin, inomhus, klädsel&#10;&#10;Automatiskt genererad beskrivning">
            <a:extLst>
              <a:ext uri="{FF2B5EF4-FFF2-40B4-BE49-F238E27FC236}">
                <a16:creationId xmlns:a16="http://schemas.microsoft.com/office/drawing/2014/main" id="{EE4E62D7-23E4-0B09-38A0-060837969C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156960"/>
          </a:xfrm>
          <a:prstGeom prst="rect">
            <a:avLst/>
          </a:prstGeom>
        </p:spPr>
      </p:pic>
      <p:sp>
        <p:nvSpPr>
          <p:cNvPr id="4" name="Rubrik 6">
            <a:extLst>
              <a:ext uri="{FF2B5EF4-FFF2-40B4-BE49-F238E27FC236}">
                <a16:creationId xmlns:a16="http://schemas.microsoft.com/office/drawing/2014/main" id="{62EB9090-9090-BCE3-2616-1F8A1E8EE04A}"/>
              </a:ext>
            </a:extLst>
          </p:cNvPr>
          <p:cNvSpPr txBox="1">
            <a:spLocks/>
          </p:cNvSpPr>
          <p:nvPr/>
        </p:nvSpPr>
        <p:spPr>
          <a:xfrm>
            <a:off x="575734" y="332657"/>
            <a:ext cx="11040533" cy="1512018"/>
          </a:xfrm>
          <a:prstGeom prst="rect">
            <a:avLst/>
          </a:prstGeom>
        </p:spPr>
        <p:txBody>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4400" dirty="0">
                <a:solidFill>
                  <a:schemeClr val="tx2"/>
                </a:solidFill>
              </a:rPr>
              <a:t>Medlemsolycksfall fritid</a:t>
            </a:r>
          </a:p>
        </p:txBody>
      </p:sp>
      <p:pic>
        <p:nvPicPr>
          <p:cNvPr id="5" name="Bildobjekt 4" descr="En bild som visar text, cirkel, skärmbild, Teckensnitt&#10;&#10;Automatiskt genererad beskrivning">
            <a:extLst>
              <a:ext uri="{FF2B5EF4-FFF2-40B4-BE49-F238E27FC236}">
                <a16:creationId xmlns:a16="http://schemas.microsoft.com/office/drawing/2014/main" id="{63F5FB63-7AF6-F78B-15BB-71E9D375E1A8}"/>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488488" y="330650"/>
            <a:ext cx="1369438" cy="1370158"/>
          </a:xfrm>
          <a:prstGeom prst="rect">
            <a:avLst/>
          </a:prstGeom>
        </p:spPr>
      </p:pic>
      <p:pic>
        <p:nvPicPr>
          <p:cNvPr id="2" name="Picture 2">
            <a:extLst>
              <a:ext uri="{FF2B5EF4-FFF2-40B4-BE49-F238E27FC236}">
                <a16:creationId xmlns:a16="http://schemas.microsoft.com/office/drawing/2014/main" id="{D7AB6A75-4105-7635-1A4D-6D9114DCBE8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886" y="6126891"/>
            <a:ext cx="1218205" cy="560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1380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FDCABF71-17B0-9155-5271-2F2E33F86BB3}"/>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sp>
        <p:nvSpPr>
          <p:cNvPr id="3" name="Title 16">
            <a:extLst>
              <a:ext uri="{FF2B5EF4-FFF2-40B4-BE49-F238E27FC236}">
                <a16:creationId xmlns:a16="http://schemas.microsoft.com/office/drawing/2014/main" id="{F572EE9A-65F2-F7E6-C7E4-86A63057E03A}"/>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a:solidFill>
                  <a:srgbClr val="003E80"/>
                </a:solidFill>
                <a:latin typeface="Arial" panose="020B0604020202020204" pitchFamily="34" charset="0"/>
                <a:cs typeface="Arial" panose="020B0604020202020204" pitchFamily="34" charset="0"/>
              </a:rPr>
              <a:t>Inkomstförsäkring</a:t>
            </a:r>
          </a:p>
        </p:txBody>
      </p:sp>
      <p:pic>
        <p:nvPicPr>
          <p:cNvPr id="6" name="Bild 5">
            <a:extLst>
              <a:ext uri="{FF2B5EF4-FFF2-40B4-BE49-F238E27FC236}">
                <a16:creationId xmlns:a16="http://schemas.microsoft.com/office/drawing/2014/main" id="{6D715D19-E468-0DF7-5B1B-E80F8B478DB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530240" y="563888"/>
            <a:ext cx="571500" cy="571500"/>
          </a:xfrm>
          <a:prstGeom prst="rect">
            <a:avLst/>
          </a:prstGeom>
        </p:spPr>
      </p:pic>
      <p:sp>
        <p:nvSpPr>
          <p:cNvPr id="7" name="textruta 7">
            <a:extLst>
              <a:ext uri="{FF2B5EF4-FFF2-40B4-BE49-F238E27FC236}">
                <a16:creationId xmlns:a16="http://schemas.microsoft.com/office/drawing/2014/main" id="{B7C693D3-A761-69B0-030C-D2C856ADE5B4}"/>
              </a:ext>
            </a:extLst>
          </p:cNvPr>
          <p:cNvSpPr txBox="1"/>
          <p:nvPr/>
        </p:nvSpPr>
        <p:spPr>
          <a:xfrm>
            <a:off x="0" y="3108665"/>
            <a:ext cx="12192000" cy="830997"/>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SE" sz="2400" b="0" i="0" u="none" strike="noStrike">
                <a:effectLst/>
                <a:latin typeface="Arial" panose="020B0604020202020204" pitchFamily="34" charset="0"/>
                <a:cs typeface="Arial" panose="020B0604020202020204" pitchFamily="34" charset="0"/>
              </a:rPr>
              <a:t>Ett skydd som hjälper dig ekonomiskt om du blir arbetslös </a:t>
            </a:r>
            <a:br>
              <a:rPr lang="sv-SE" sz="2400" b="0" i="0" u="none" strike="noStrike">
                <a:effectLst/>
                <a:latin typeface="Arial" panose="020B0604020202020204" pitchFamily="34" charset="0"/>
                <a:cs typeface="Arial" panose="020B0604020202020204" pitchFamily="34" charset="0"/>
              </a:rPr>
            </a:br>
            <a:r>
              <a:rPr lang="sv-SE" sz="2400" b="0" i="0" u="none" strike="noStrike">
                <a:effectLst/>
                <a:latin typeface="Arial" panose="020B0604020202020204" pitchFamily="34" charset="0"/>
                <a:cs typeface="Arial" panose="020B0604020202020204" pitchFamily="34" charset="0"/>
              </a:rPr>
              <a:t>och får ersättning från en a-kassa. </a:t>
            </a:r>
            <a:endParaRPr lang="sv-SE" sz="2400" b="1">
              <a:latin typeface="Arial" panose="020B0604020202020204" pitchFamily="34" charset="0"/>
              <a:cs typeface="Arial" panose="020B0604020202020204" pitchFamily="34" charset="0"/>
            </a:endParaRPr>
          </a:p>
        </p:txBody>
      </p:sp>
      <p:pic>
        <p:nvPicPr>
          <p:cNvPr id="4" name="Bild 3">
            <a:extLst>
              <a:ext uri="{FF2B5EF4-FFF2-40B4-BE49-F238E27FC236}">
                <a16:creationId xmlns:a16="http://schemas.microsoft.com/office/drawing/2014/main" id="{2678E39B-EF82-42D4-2193-E4F5E860C0C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258550" y="0"/>
            <a:ext cx="933450" cy="495300"/>
          </a:xfrm>
          <a:prstGeom prst="rect">
            <a:avLst/>
          </a:prstGeom>
        </p:spPr>
      </p:pic>
      <p:pic>
        <p:nvPicPr>
          <p:cNvPr id="8" name="Picture 2">
            <a:extLst>
              <a:ext uri="{FF2B5EF4-FFF2-40B4-BE49-F238E27FC236}">
                <a16:creationId xmlns:a16="http://schemas.microsoft.com/office/drawing/2014/main" id="{C0872DE4-0907-7D93-A758-EE5CFA8B22C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8886" y="6126891"/>
            <a:ext cx="1218205" cy="560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151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FDCABF71-17B0-9155-5271-2F2E33F86BB3}"/>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sp>
        <p:nvSpPr>
          <p:cNvPr id="3" name="Title 16">
            <a:extLst>
              <a:ext uri="{FF2B5EF4-FFF2-40B4-BE49-F238E27FC236}">
                <a16:creationId xmlns:a16="http://schemas.microsoft.com/office/drawing/2014/main" id="{F572EE9A-65F2-F7E6-C7E4-86A63057E03A}"/>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b="1" i="0" u="none" strike="noStrike">
                <a:solidFill>
                  <a:srgbClr val="003E80"/>
                </a:solidFill>
                <a:effectLst/>
                <a:latin typeface="Arial" panose="020B0604020202020204" pitchFamily="34" charset="0"/>
              </a:rPr>
              <a:t>Barngruppliv</a:t>
            </a:r>
            <a:endParaRPr lang="sv-SE" sz="3200">
              <a:solidFill>
                <a:srgbClr val="003E80"/>
              </a:solidFill>
              <a:latin typeface="Arial" panose="020B0604020202020204" pitchFamily="34" charset="0"/>
              <a:cs typeface="Arial" panose="020B0604020202020204" pitchFamily="34" charset="0"/>
            </a:endParaRPr>
          </a:p>
        </p:txBody>
      </p:sp>
      <p:pic>
        <p:nvPicPr>
          <p:cNvPr id="6" name="Bild 5">
            <a:extLst>
              <a:ext uri="{FF2B5EF4-FFF2-40B4-BE49-F238E27FC236}">
                <a16:creationId xmlns:a16="http://schemas.microsoft.com/office/drawing/2014/main" id="{6D715D19-E468-0DF7-5B1B-E80F8B478DB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530240" y="563888"/>
            <a:ext cx="571500" cy="571500"/>
          </a:xfrm>
          <a:prstGeom prst="rect">
            <a:avLst/>
          </a:prstGeom>
        </p:spPr>
      </p:pic>
      <p:sp>
        <p:nvSpPr>
          <p:cNvPr id="7" name="textruta 7">
            <a:extLst>
              <a:ext uri="{FF2B5EF4-FFF2-40B4-BE49-F238E27FC236}">
                <a16:creationId xmlns:a16="http://schemas.microsoft.com/office/drawing/2014/main" id="{B7C693D3-A761-69B0-030C-D2C856ADE5B4}"/>
              </a:ext>
            </a:extLst>
          </p:cNvPr>
          <p:cNvSpPr txBox="1"/>
          <p:nvPr/>
        </p:nvSpPr>
        <p:spPr>
          <a:xfrm>
            <a:off x="0" y="3108665"/>
            <a:ext cx="12192000" cy="461665"/>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SE" sz="2400" b="0" i="0" u="none" strike="noStrike">
                <a:effectLst/>
                <a:latin typeface="Arial" panose="020B0604020202020204" pitchFamily="34" charset="0"/>
                <a:cs typeface="Arial" panose="020B0604020202020204" pitchFamily="34" charset="0"/>
              </a:rPr>
              <a:t>Ett ekonomiskt skydd om det värsta tänkbara händer. </a:t>
            </a:r>
            <a:endParaRPr lang="sv-SE" sz="2400" b="1">
              <a:latin typeface="Arial" panose="020B0604020202020204" pitchFamily="34" charset="0"/>
              <a:cs typeface="Arial" panose="020B0604020202020204" pitchFamily="34" charset="0"/>
            </a:endParaRPr>
          </a:p>
        </p:txBody>
      </p:sp>
      <p:pic>
        <p:nvPicPr>
          <p:cNvPr id="4" name="Bild 3">
            <a:extLst>
              <a:ext uri="{FF2B5EF4-FFF2-40B4-BE49-F238E27FC236}">
                <a16:creationId xmlns:a16="http://schemas.microsoft.com/office/drawing/2014/main" id="{2678E39B-EF82-42D4-2193-E4F5E860C0C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258550" y="0"/>
            <a:ext cx="933450" cy="495300"/>
          </a:xfrm>
          <a:prstGeom prst="rect">
            <a:avLst/>
          </a:prstGeom>
        </p:spPr>
      </p:pic>
      <p:pic>
        <p:nvPicPr>
          <p:cNvPr id="8" name="Picture 2">
            <a:extLst>
              <a:ext uri="{FF2B5EF4-FFF2-40B4-BE49-F238E27FC236}">
                <a16:creationId xmlns:a16="http://schemas.microsoft.com/office/drawing/2014/main" id="{399C2C32-52C7-E90E-2294-96E124EF447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8886" y="6126891"/>
            <a:ext cx="1218205" cy="560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7446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a:spLocks/>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837885EF-7603-2F54-CB3B-F10171DC8DFE}"/>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pic>
        <p:nvPicPr>
          <p:cNvPr id="8" name="Bild 7">
            <a:extLst>
              <a:ext uri="{FF2B5EF4-FFF2-40B4-BE49-F238E27FC236}">
                <a16:creationId xmlns:a16="http://schemas.microsoft.com/office/drawing/2014/main" id="{C1A504B6-123C-9512-9C2D-DAA8FED2720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58550" y="0"/>
            <a:ext cx="933450" cy="495300"/>
          </a:xfrm>
          <a:prstGeom prst="rect">
            <a:avLst/>
          </a:prstGeom>
        </p:spPr>
      </p:pic>
      <p:pic>
        <p:nvPicPr>
          <p:cNvPr id="3" name="Bild 2">
            <a:extLst>
              <a:ext uri="{FF2B5EF4-FFF2-40B4-BE49-F238E27FC236}">
                <a16:creationId xmlns:a16="http://schemas.microsoft.com/office/drawing/2014/main" id="{68B67276-AE32-16A2-F1DC-29B78FA5E9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58550" y="0"/>
            <a:ext cx="933450" cy="495300"/>
          </a:xfrm>
          <a:prstGeom prst="rect">
            <a:avLst/>
          </a:prstGeom>
        </p:spPr>
      </p:pic>
      <p:sp>
        <p:nvSpPr>
          <p:cNvPr id="5" name="textruta 7">
            <a:extLst>
              <a:ext uri="{FF2B5EF4-FFF2-40B4-BE49-F238E27FC236}">
                <a16:creationId xmlns:a16="http://schemas.microsoft.com/office/drawing/2014/main" id="{2E0B699E-BDB9-536B-F077-4014AE39347D}"/>
              </a:ext>
            </a:extLst>
          </p:cNvPr>
          <p:cNvSpPr txBox="1"/>
          <p:nvPr/>
        </p:nvSpPr>
        <p:spPr>
          <a:xfrm>
            <a:off x="0" y="3108665"/>
            <a:ext cx="12192000" cy="461665"/>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fontAlgn="base"/>
            <a:endParaRPr lang="en-US" sz="2400" b="0">
              <a:effectLst/>
              <a:latin typeface="Arial" panose="020B0604020202020204" pitchFamily="34" charset="0"/>
              <a:cs typeface="Arial" panose="020B0604020202020204" pitchFamily="34" charset="0"/>
            </a:endParaRPr>
          </a:p>
        </p:txBody>
      </p:sp>
      <p:sp>
        <p:nvSpPr>
          <p:cNvPr id="6" name="Title 16">
            <a:extLst>
              <a:ext uri="{FF2B5EF4-FFF2-40B4-BE49-F238E27FC236}">
                <a16:creationId xmlns:a16="http://schemas.microsoft.com/office/drawing/2014/main" id="{32F563BB-58C2-2581-D1DE-8D911CAF27EC}"/>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a:solidFill>
                  <a:srgbClr val="003E80"/>
                </a:solidFill>
                <a:latin typeface="Arial" panose="020B0604020202020204" pitchFamily="34" charset="0"/>
                <a:cs typeface="Arial" panose="020B0604020202020204" pitchFamily="34" charset="0"/>
              </a:rPr>
              <a:t>Kompletterande TGL</a:t>
            </a:r>
          </a:p>
        </p:txBody>
      </p:sp>
      <p:sp>
        <p:nvSpPr>
          <p:cNvPr id="7" name="textruta 7">
            <a:extLst>
              <a:ext uri="{FF2B5EF4-FFF2-40B4-BE49-F238E27FC236}">
                <a16:creationId xmlns:a16="http://schemas.microsoft.com/office/drawing/2014/main" id="{69E32EE4-4E42-FA10-2C76-54008F9E3E98}"/>
              </a:ext>
            </a:extLst>
          </p:cNvPr>
          <p:cNvSpPr txBox="1"/>
          <p:nvPr/>
        </p:nvSpPr>
        <p:spPr>
          <a:xfrm>
            <a:off x="0" y="3088938"/>
            <a:ext cx="12192000" cy="830997"/>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fontAlgn="base"/>
            <a:r>
              <a:rPr lang="sv-SE" sz="2400" b="0" u="none" strike="noStrike">
                <a:effectLst/>
                <a:latin typeface="Arial" panose="020B0604020202020204" pitchFamily="34" charset="0"/>
                <a:cs typeface="Arial" panose="020B0604020202020204" pitchFamily="34" charset="0"/>
              </a:rPr>
              <a:t>En trygghet för dig och din familj. Den ger dina närmaste </a:t>
            </a:r>
          </a:p>
          <a:p>
            <a:pPr algn="ctr" rtl="0" fontAlgn="base"/>
            <a:r>
              <a:rPr lang="sv-SE" sz="2400" b="0" u="none" strike="noStrike">
                <a:effectLst/>
                <a:latin typeface="Arial" panose="020B0604020202020204" pitchFamily="34" charset="0"/>
                <a:cs typeface="Arial" panose="020B0604020202020204" pitchFamily="34" charset="0"/>
              </a:rPr>
              <a:t>ett ekonomiskt skydd om du skulle avlida </a:t>
            </a:r>
            <a:r>
              <a:rPr lang="en-US" sz="2400" b="0">
                <a:effectLst/>
                <a:latin typeface="Arial" panose="020B0604020202020204" pitchFamily="34" charset="0"/>
                <a:cs typeface="Arial" panose="020B0604020202020204" pitchFamily="34" charset="0"/>
              </a:rPr>
              <a:t>​</a:t>
            </a:r>
            <a:r>
              <a:rPr lang="sv-SE" sz="2400" b="0" u="none" strike="noStrike">
                <a:effectLst/>
                <a:latin typeface="Arial" panose="020B0604020202020204" pitchFamily="34" charset="0"/>
                <a:cs typeface="Arial" panose="020B0604020202020204" pitchFamily="34" charset="0"/>
              </a:rPr>
              <a:t>i förtid.</a:t>
            </a:r>
          </a:p>
        </p:txBody>
      </p:sp>
      <p:pic>
        <p:nvPicPr>
          <p:cNvPr id="9" name="Bild 8">
            <a:extLst>
              <a:ext uri="{FF2B5EF4-FFF2-40B4-BE49-F238E27FC236}">
                <a16:creationId xmlns:a16="http://schemas.microsoft.com/office/drawing/2014/main" id="{1BF1445B-742F-0D3C-6C9E-3CEF5D60921D}"/>
              </a:ext>
            </a:extLst>
          </p:cNvPr>
          <p:cNvPicPr>
            <a:picLocks noChangeAspect="1"/>
          </p:cNvPicPr>
          <p:nvPr/>
        </p:nvPicPr>
        <p:blipFill>
          <a:blip r:embed="rId6" cstate="screen">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68469" y="243129"/>
            <a:ext cx="790122" cy="871764"/>
          </a:xfrm>
          <a:prstGeom prst="rect">
            <a:avLst/>
          </a:prstGeom>
        </p:spPr>
      </p:pic>
      <p:pic>
        <p:nvPicPr>
          <p:cNvPr id="10" name="Picture 2">
            <a:extLst>
              <a:ext uri="{FF2B5EF4-FFF2-40B4-BE49-F238E27FC236}">
                <a16:creationId xmlns:a16="http://schemas.microsoft.com/office/drawing/2014/main" id="{0C4B9C22-E694-25C7-85BF-3BCC5F83466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8886" y="6126891"/>
            <a:ext cx="1218205" cy="560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81798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CC3523C7-361F-3B57-B7BA-5FE67333FE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3274" y="1380"/>
            <a:ext cx="12188725" cy="6856158"/>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6">
            <a:extLst>
              <a:ext uri="{FF2B5EF4-FFF2-40B4-BE49-F238E27FC236}">
                <a16:creationId xmlns:a16="http://schemas.microsoft.com/office/drawing/2014/main" id="{EAE6B52D-F5C9-59BF-A84A-37E088604B7F}"/>
              </a:ext>
            </a:extLst>
          </p:cNvPr>
          <p:cNvSpPr>
            <a:spLocks noGrp="1"/>
          </p:cNvSpPr>
          <p:nvPr/>
        </p:nvSpPr>
        <p:spPr>
          <a:xfrm>
            <a:off x="5104568" y="607885"/>
            <a:ext cx="6511699"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b="1" i="0" u="none" strike="noStrike">
                <a:solidFill>
                  <a:schemeClr val="bg1"/>
                </a:solidFill>
                <a:effectLst/>
                <a:latin typeface="Arial" panose="020B0604020202020204" pitchFamily="34" charset="0"/>
              </a:rPr>
              <a:t>Försäkringar som man </a:t>
            </a:r>
            <a:br>
              <a:rPr lang="sv-SE" sz="3200" b="1" i="0" u="none" strike="noStrike">
                <a:solidFill>
                  <a:schemeClr val="bg1"/>
                </a:solidFill>
                <a:effectLst/>
                <a:latin typeface="Arial" panose="020B0604020202020204" pitchFamily="34" charset="0"/>
              </a:rPr>
            </a:br>
            <a:r>
              <a:rPr lang="sv-SE" sz="3200" b="1" i="0" u="none" strike="noStrike">
                <a:solidFill>
                  <a:schemeClr val="bg1"/>
                </a:solidFill>
                <a:effectLst/>
                <a:latin typeface="Arial" panose="020B0604020202020204" pitchFamily="34" charset="0"/>
              </a:rPr>
              <a:t>kan köpa till</a:t>
            </a:r>
            <a:endParaRPr lang="sv-SE" sz="3200" b="0">
              <a:solidFill>
                <a:schemeClr val="bg1"/>
              </a:solidFill>
              <a:latin typeface="Arial" panose="020B0604020202020204" pitchFamily="34" charset="0"/>
              <a:cs typeface="Arial" panose="020B0604020202020204" pitchFamily="34" charset="0"/>
            </a:endParaRPr>
          </a:p>
        </p:txBody>
      </p:sp>
      <p:pic>
        <p:nvPicPr>
          <p:cNvPr id="2" name="Bildobjekt 1" descr="En bild som visar text, cirkel, skärmbild, Teckensnitt&#10;&#10;Automatiskt genererad beskrivning">
            <a:extLst>
              <a:ext uri="{FF2B5EF4-FFF2-40B4-BE49-F238E27FC236}">
                <a16:creationId xmlns:a16="http://schemas.microsoft.com/office/drawing/2014/main" id="{E548CA84-07F6-321B-72E6-98F3BAE8BE86}"/>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606417" y="438137"/>
            <a:ext cx="1133394" cy="1133990"/>
          </a:xfrm>
          <a:prstGeom prst="rect">
            <a:avLst/>
          </a:prstGeom>
        </p:spPr>
      </p:pic>
      <p:sp>
        <p:nvSpPr>
          <p:cNvPr id="3" name="Content Placeholder 4">
            <a:extLst>
              <a:ext uri="{FF2B5EF4-FFF2-40B4-BE49-F238E27FC236}">
                <a16:creationId xmlns:a16="http://schemas.microsoft.com/office/drawing/2014/main" id="{4F82CBEB-0B94-4E7E-3EEA-171AD3831207}"/>
              </a:ext>
            </a:extLst>
          </p:cNvPr>
          <p:cNvSpPr txBox="1">
            <a:spLocks/>
          </p:cNvSpPr>
          <p:nvPr/>
        </p:nvSpPr>
        <p:spPr>
          <a:xfrm>
            <a:off x="4853354" y="2008884"/>
            <a:ext cx="6762913" cy="3331716"/>
          </a:xfrm>
          <a:prstGeom prst="roundRect">
            <a:avLst>
              <a:gd name="adj" fmla="val 7777"/>
            </a:avLst>
          </a:prstGeom>
          <a:solidFill>
            <a:schemeClr val="bg1">
              <a:alpha val="85000"/>
            </a:schemeClr>
          </a:solidFill>
        </p:spPr>
        <p:txBody>
          <a:bodyPr lIns="180000" tIns="216000" numCol="1"/>
          <a:lstStyle>
            <a:defPPr>
              <a:defRPr lang="sv-SE"/>
            </a:defPPr>
            <a:lvl1pPr marL="180975" indent="-180975" algn="l" defTabSz="914400" rtl="0" eaLnBrk="1" latinLnBrk="0" hangingPunct="1">
              <a:lnSpc>
                <a:spcPct val="110000"/>
              </a:lnSpc>
              <a:spcBef>
                <a:spcPts val="600"/>
              </a:spcBef>
              <a:spcAft>
                <a:spcPts val="600"/>
              </a:spcAft>
              <a:buFont typeface="Arial" panose="020B0604020202020204" pitchFamily="34" charset="0"/>
              <a:buChar char="•"/>
              <a:defRPr sz="2000" kern="1200">
                <a:solidFill>
                  <a:schemeClr val="tx2"/>
                </a:solidFill>
                <a:latin typeface="+mn-lt"/>
                <a:ea typeface="+mn-ea"/>
                <a:cs typeface="+mn-cs"/>
              </a:defRPr>
            </a:lvl1pPr>
            <a:lvl2pPr marL="355600" indent="-17462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2pPr>
            <a:lvl3pPr marL="536575"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3pPr>
            <a:lvl4pPr marL="719138" indent="-182563"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4pPr>
            <a:lvl5pPr marL="900113"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rtl="0" fontAlgn="base">
              <a:buNone/>
            </a:pPr>
            <a:r>
              <a:rPr lang="sv-SE" sz="1600" b="1" i="0" u="none" strike="noStrike" dirty="0">
                <a:solidFill>
                  <a:srgbClr val="AD005F"/>
                </a:solidFill>
                <a:effectLst/>
                <a:latin typeface="Arial" panose="020B0604020202020204" pitchFamily="34" charset="0"/>
              </a:rPr>
              <a:t>Köpa till</a:t>
            </a:r>
            <a:r>
              <a:rPr lang="en-US" sz="1400" b="0" i="0" dirty="0">
                <a:solidFill>
                  <a:srgbClr val="000000"/>
                </a:solidFill>
                <a:effectLst/>
                <a:latin typeface="Arial" panose="020B0604020202020204" pitchFamily="34" charset="0"/>
              </a:rPr>
              <a:t>​</a:t>
            </a:r>
          </a:p>
          <a:p>
            <a:pPr marL="360000" lvl="2" indent="0">
              <a:lnSpc>
                <a:spcPct val="100000"/>
              </a:lnSpc>
              <a:spcBef>
                <a:spcPts val="600"/>
              </a:spcBef>
              <a:spcAft>
                <a:spcPts val="0"/>
              </a:spcAft>
              <a:buNone/>
              <a:defRPr/>
            </a:pPr>
            <a:r>
              <a:rPr kumimoji="0" lang="sv-SE" sz="1600" b="0" i="0" u="none" strike="noStrike" kern="1200" cap="none" spc="0" normalizeH="0" baseline="0" noProof="0" dirty="0">
                <a:ln>
                  <a:noFill/>
                </a:ln>
                <a:solidFill>
                  <a:srgbClr val="0A4682"/>
                </a:solidFill>
                <a:effectLst/>
                <a:uLnTx/>
                <a:uFillTx/>
                <a:latin typeface="Arial"/>
                <a:ea typeface="+mn-ea"/>
                <a:cs typeface="+mn-cs"/>
              </a:rPr>
              <a:t> Sjuk- och efterlevandeförsäkring för medlem och partner</a:t>
            </a:r>
          </a:p>
          <a:p>
            <a:pPr marL="360000" lvl="2" indent="0">
              <a:spcBef>
                <a:spcPts val="600"/>
              </a:spcBef>
              <a:spcAft>
                <a:spcPts val="0"/>
              </a:spcAft>
              <a:buNone/>
              <a:defRPr/>
            </a:pPr>
            <a:r>
              <a:rPr kumimoji="0" lang="sv-SE" sz="1600" b="0" i="0" u="none" strike="noStrike" kern="1200" cap="none" spc="0" normalizeH="0" baseline="0" noProof="0" dirty="0">
                <a:ln>
                  <a:noFill/>
                </a:ln>
                <a:solidFill>
                  <a:srgbClr val="0A4682"/>
                </a:solidFill>
                <a:effectLst/>
                <a:uLnTx/>
                <a:uFillTx/>
                <a:latin typeface="Arial"/>
                <a:ea typeface="+mn-ea"/>
                <a:cs typeface="+mn-cs"/>
              </a:rPr>
              <a:t> Medlemsolycksfall fritid för partner</a:t>
            </a:r>
          </a:p>
          <a:p>
            <a:pPr marL="360000" lvl="2" indent="0">
              <a:spcBef>
                <a:spcPts val="600"/>
              </a:spcBef>
              <a:spcAft>
                <a:spcPts val="0"/>
              </a:spcAft>
              <a:buNone/>
              <a:defRPr/>
            </a:pPr>
            <a:r>
              <a:rPr kumimoji="0" lang="sv-SE" sz="1600" b="0" i="0" u="none" strike="noStrike" kern="1200" cap="none" spc="0" normalizeH="0" baseline="0" noProof="0" dirty="0">
                <a:ln>
                  <a:noFill/>
                </a:ln>
                <a:solidFill>
                  <a:srgbClr val="0A4682"/>
                </a:solidFill>
                <a:effectLst/>
                <a:uLnTx/>
                <a:uFillTx/>
                <a:latin typeface="Arial"/>
                <a:ea typeface="+mn-ea"/>
                <a:cs typeface="+mn-cs"/>
              </a:rPr>
              <a:t> Inkomstförsäkring Frivilligt tillägg</a:t>
            </a:r>
          </a:p>
          <a:p>
            <a:pPr marL="360000" lvl="2" indent="0">
              <a:spcBef>
                <a:spcPts val="600"/>
              </a:spcBef>
              <a:spcAft>
                <a:spcPts val="0"/>
              </a:spcAft>
              <a:buNone/>
              <a:defRPr/>
            </a:pPr>
            <a:r>
              <a:rPr kumimoji="0" lang="sv-SE" sz="1600" b="0" i="0" u="none" strike="noStrike" kern="1200" cap="none" spc="0" normalizeH="0" baseline="0" noProof="0" dirty="0">
                <a:ln>
                  <a:noFill/>
                </a:ln>
                <a:solidFill>
                  <a:srgbClr val="0A4682"/>
                </a:solidFill>
                <a:effectLst/>
                <a:uLnTx/>
                <a:uFillTx/>
                <a:latin typeface="Arial"/>
                <a:ea typeface="+mn-ea"/>
                <a:cs typeface="+mn-cs"/>
              </a:rPr>
              <a:t> Boendeförsäkring</a:t>
            </a:r>
          </a:p>
          <a:p>
            <a:pPr marL="360000" lvl="2" indent="0">
              <a:spcBef>
                <a:spcPts val="600"/>
              </a:spcBef>
              <a:spcAft>
                <a:spcPts val="0"/>
              </a:spcAft>
              <a:buNone/>
              <a:defRPr/>
            </a:pPr>
            <a:r>
              <a:rPr kumimoji="0" lang="sv-SE" sz="1600" b="0" i="0" u="none" strike="noStrike" kern="1200" cap="none" spc="0" normalizeH="0" baseline="0" noProof="0" dirty="0">
                <a:ln>
                  <a:noFill/>
                </a:ln>
                <a:solidFill>
                  <a:srgbClr val="0A4682"/>
                </a:solidFill>
                <a:effectLst/>
                <a:uLnTx/>
                <a:uFillTx/>
                <a:latin typeface="Arial"/>
                <a:ea typeface="+mn-ea"/>
                <a:cs typeface="+mn-cs"/>
              </a:rPr>
              <a:t> Medlemsbarn</a:t>
            </a:r>
          </a:p>
          <a:p>
            <a:pPr marL="360000" lvl="2" indent="0">
              <a:spcBef>
                <a:spcPts val="600"/>
              </a:spcBef>
              <a:spcAft>
                <a:spcPts val="0"/>
              </a:spcAft>
              <a:buNone/>
              <a:defRPr/>
            </a:pPr>
            <a:r>
              <a:rPr kumimoji="0" lang="sv-SE" sz="1600" b="0" i="0" u="none" strike="noStrike" kern="1200" cap="none" spc="0" normalizeH="0" baseline="0" noProof="0" dirty="0">
                <a:ln>
                  <a:noFill/>
                </a:ln>
                <a:solidFill>
                  <a:srgbClr val="0A4682"/>
                </a:solidFill>
                <a:effectLst/>
                <a:uLnTx/>
                <a:uFillTx/>
                <a:latin typeface="Arial"/>
                <a:ea typeface="+mn-ea"/>
                <a:cs typeface="+mn-cs"/>
              </a:rPr>
              <a:t> </a:t>
            </a:r>
            <a:r>
              <a:rPr kumimoji="0" lang="sv-SE" sz="1600" b="0" i="0" u="none" strike="noStrike" kern="1200" cap="none" spc="0" normalizeH="0" baseline="0" noProof="0" dirty="0" err="1">
                <a:ln>
                  <a:noFill/>
                </a:ln>
                <a:solidFill>
                  <a:srgbClr val="0A4682"/>
                </a:solidFill>
                <a:effectLst/>
                <a:uLnTx/>
                <a:uFillTx/>
                <a:latin typeface="Arial"/>
                <a:ea typeface="+mn-ea"/>
                <a:cs typeface="+mn-cs"/>
              </a:rPr>
              <a:t>Medlemsspar</a:t>
            </a:r>
            <a:r>
              <a:rPr kumimoji="0" lang="sv-SE" sz="1600" b="0" i="0" u="none" strike="noStrike" kern="1200" cap="none" spc="0" normalizeH="0" baseline="0" noProof="0" dirty="0">
                <a:ln>
                  <a:noFill/>
                </a:ln>
                <a:solidFill>
                  <a:srgbClr val="0A4682"/>
                </a:solidFill>
                <a:effectLst/>
                <a:uLnTx/>
                <a:uFillTx/>
                <a:latin typeface="Arial"/>
                <a:ea typeface="+mn-ea"/>
                <a:cs typeface="+mn-cs"/>
              </a:rPr>
              <a:t> Fond</a:t>
            </a:r>
          </a:p>
          <a:p>
            <a:pPr marL="360000" lvl="2" indent="0">
              <a:spcBef>
                <a:spcPts val="600"/>
              </a:spcBef>
              <a:buNone/>
              <a:defRPr/>
            </a:pPr>
            <a:endParaRPr lang="sv-SE" sz="1600" dirty="0">
              <a:solidFill>
                <a:srgbClr val="0A4682"/>
              </a:solidFill>
              <a:latin typeface="Arial"/>
            </a:endParaRPr>
          </a:p>
        </p:txBody>
      </p:sp>
      <p:pic>
        <p:nvPicPr>
          <p:cNvPr id="4" name="Bild 3">
            <a:extLst>
              <a:ext uri="{FF2B5EF4-FFF2-40B4-BE49-F238E27FC236}">
                <a16:creationId xmlns:a16="http://schemas.microsoft.com/office/drawing/2014/main" id="{6FF2E167-CA3B-26F9-3FA4-E98A98D1743C}"/>
              </a:ext>
            </a:extLst>
          </p:cNvPr>
          <p:cNvPicPr>
            <a:picLocks noChangeAspect="1"/>
          </p:cNvPicPr>
          <p:nvPr/>
        </p:nvPicPr>
        <p:blipFill>
          <a:blip r:embed="rId5" cstate="screen">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139738" y="2726408"/>
            <a:ext cx="286657" cy="286657"/>
          </a:xfrm>
          <a:prstGeom prst="rect">
            <a:avLst/>
          </a:prstGeom>
        </p:spPr>
      </p:pic>
      <p:pic>
        <p:nvPicPr>
          <p:cNvPr id="5" name="Bild 4">
            <a:extLst>
              <a:ext uri="{FF2B5EF4-FFF2-40B4-BE49-F238E27FC236}">
                <a16:creationId xmlns:a16="http://schemas.microsoft.com/office/drawing/2014/main" id="{3AFE581C-C938-AF11-948D-47FA920F2678}"/>
              </a:ext>
            </a:extLst>
          </p:cNvPr>
          <p:cNvPicPr>
            <a:picLocks noChangeAspect="1"/>
          </p:cNvPicPr>
          <p:nvPr/>
        </p:nvPicPr>
        <p:blipFill>
          <a:blip r:embed="rId7" cstate="screen">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5133526" y="3071052"/>
            <a:ext cx="286657" cy="286657"/>
          </a:xfrm>
          <a:prstGeom prst="rect">
            <a:avLst/>
          </a:prstGeom>
        </p:spPr>
      </p:pic>
      <p:pic>
        <p:nvPicPr>
          <p:cNvPr id="6" name="Bild 5">
            <a:extLst>
              <a:ext uri="{FF2B5EF4-FFF2-40B4-BE49-F238E27FC236}">
                <a16:creationId xmlns:a16="http://schemas.microsoft.com/office/drawing/2014/main" id="{3E1D07E7-9B23-3037-7E18-EB570BFEEC87}"/>
              </a:ext>
            </a:extLst>
          </p:cNvPr>
          <p:cNvPicPr>
            <a:picLocks noChangeAspect="1"/>
          </p:cNvPicPr>
          <p:nvPr/>
        </p:nvPicPr>
        <p:blipFill>
          <a:blip r:embed="rId9" cstate="screen">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5133526" y="3373151"/>
            <a:ext cx="286657" cy="286657"/>
          </a:xfrm>
          <a:prstGeom prst="rect">
            <a:avLst/>
          </a:prstGeom>
        </p:spPr>
      </p:pic>
      <p:pic>
        <p:nvPicPr>
          <p:cNvPr id="11" name="Bild 10">
            <a:extLst>
              <a:ext uri="{FF2B5EF4-FFF2-40B4-BE49-F238E27FC236}">
                <a16:creationId xmlns:a16="http://schemas.microsoft.com/office/drawing/2014/main" id="{B06CB1C6-F9C5-C098-5416-A06F133EAE8E}"/>
              </a:ext>
            </a:extLst>
          </p:cNvPr>
          <p:cNvPicPr>
            <a:picLocks noChangeAspect="1"/>
          </p:cNvPicPr>
          <p:nvPr/>
        </p:nvPicPr>
        <p:blipFill>
          <a:blip r:embed="rId11" cstate="screen">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5104568" y="4058076"/>
            <a:ext cx="286657" cy="286657"/>
          </a:xfrm>
          <a:prstGeom prst="rect">
            <a:avLst/>
          </a:prstGeom>
        </p:spPr>
      </p:pic>
      <p:pic>
        <p:nvPicPr>
          <p:cNvPr id="21" name="Bild 20">
            <a:extLst>
              <a:ext uri="{FF2B5EF4-FFF2-40B4-BE49-F238E27FC236}">
                <a16:creationId xmlns:a16="http://schemas.microsoft.com/office/drawing/2014/main" id="{A8C9A82E-4D14-8BE5-0EB6-B11BBB0D85BF}"/>
              </a:ext>
            </a:extLst>
          </p:cNvPr>
          <p:cNvPicPr>
            <a:picLocks noChangeAspect="1"/>
          </p:cNvPicPr>
          <p:nvPr/>
        </p:nvPicPr>
        <p:blipFill>
          <a:blip r:embed="rId13" cstate="screen">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5127315" y="3729913"/>
            <a:ext cx="286657" cy="286657"/>
          </a:xfrm>
          <a:prstGeom prst="rect">
            <a:avLst/>
          </a:prstGeom>
        </p:spPr>
      </p:pic>
      <p:pic>
        <p:nvPicPr>
          <p:cNvPr id="28" name="Bild 27">
            <a:extLst>
              <a:ext uri="{FF2B5EF4-FFF2-40B4-BE49-F238E27FC236}">
                <a16:creationId xmlns:a16="http://schemas.microsoft.com/office/drawing/2014/main" id="{D9EDC4E2-1720-D3DA-B80C-388231F29497}"/>
              </a:ext>
            </a:extLst>
          </p:cNvPr>
          <p:cNvPicPr>
            <a:picLocks noChangeAspect="1"/>
          </p:cNvPicPr>
          <p:nvPr/>
        </p:nvPicPr>
        <p:blipFill>
          <a:blip r:embed="rId15" cstate="screen">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p:blipFill>
        <p:spPr>
          <a:xfrm>
            <a:off x="5127315" y="4412681"/>
            <a:ext cx="286657" cy="286657"/>
          </a:xfrm>
          <a:prstGeom prst="rect">
            <a:avLst/>
          </a:prstGeom>
        </p:spPr>
      </p:pic>
      <p:pic>
        <p:nvPicPr>
          <p:cNvPr id="33" name="Bildobjekt 32" descr="En bild som visar Teckensnitt, Grafik, logotyp, typografi&#10;&#10;Automatiskt genererad beskrivning">
            <a:extLst>
              <a:ext uri="{FF2B5EF4-FFF2-40B4-BE49-F238E27FC236}">
                <a16:creationId xmlns:a16="http://schemas.microsoft.com/office/drawing/2014/main" id="{013FF420-984D-D5E5-1853-296BCD76A1CE}"/>
              </a:ext>
            </a:extLst>
          </p:cNvPr>
          <p:cNvPicPr/>
          <p:nvPr/>
        </p:nvPicPr>
        <p:blipFill>
          <a:blip r:embed="rId17" cstate="screen">
            <a:extLst>
              <a:ext uri="{28A0092B-C50C-407E-A947-70E740481C1C}">
                <a14:useLocalDpi xmlns:a14="http://schemas.microsoft.com/office/drawing/2010/main" val="0"/>
              </a:ext>
            </a:extLst>
          </a:blip>
          <a:stretch>
            <a:fillRect/>
          </a:stretch>
        </p:blipFill>
        <p:spPr>
          <a:xfrm>
            <a:off x="10453114" y="6250115"/>
            <a:ext cx="1440000" cy="314314"/>
          </a:xfrm>
          <a:prstGeom prst="rect">
            <a:avLst/>
          </a:prstGeom>
        </p:spPr>
      </p:pic>
      <p:pic>
        <p:nvPicPr>
          <p:cNvPr id="10" name="Picture 2">
            <a:extLst>
              <a:ext uri="{FF2B5EF4-FFF2-40B4-BE49-F238E27FC236}">
                <a16:creationId xmlns:a16="http://schemas.microsoft.com/office/drawing/2014/main" id="{083C6FDD-7057-D79B-68AC-7D9F6984D06C}"/>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98886" y="6126891"/>
            <a:ext cx="1218205" cy="560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59344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a:spLocks/>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837885EF-7603-2F54-CB3B-F10171DC8DFE}"/>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pic>
        <p:nvPicPr>
          <p:cNvPr id="5" name="Bild 4">
            <a:extLst>
              <a:ext uri="{FF2B5EF4-FFF2-40B4-BE49-F238E27FC236}">
                <a16:creationId xmlns:a16="http://schemas.microsoft.com/office/drawing/2014/main" id="{A6505E97-FA50-F491-F9B5-FE4AEDC5ACC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906125" y="0"/>
            <a:ext cx="1285875" cy="495300"/>
          </a:xfrm>
          <a:prstGeom prst="rect">
            <a:avLst/>
          </a:prstGeom>
        </p:spPr>
      </p:pic>
      <p:sp>
        <p:nvSpPr>
          <p:cNvPr id="3" name="Title 16">
            <a:extLst>
              <a:ext uri="{FF2B5EF4-FFF2-40B4-BE49-F238E27FC236}">
                <a16:creationId xmlns:a16="http://schemas.microsoft.com/office/drawing/2014/main" id="{BBAC39F5-4F39-C949-65FF-E4F306B01E08}"/>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b="1" i="0" u="none" strike="noStrike">
                <a:solidFill>
                  <a:srgbClr val="003E80"/>
                </a:solidFill>
                <a:effectLst/>
                <a:latin typeface="Arial" panose="020B0604020202020204" pitchFamily="34" charset="0"/>
              </a:rPr>
              <a:t>Sjuk- och </a:t>
            </a:r>
            <a:r>
              <a:rPr lang="sv-SE" sz="3200">
                <a:solidFill>
                  <a:srgbClr val="003E80"/>
                </a:solidFill>
                <a:latin typeface="Arial" panose="020B0604020202020204" pitchFamily="34" charset="0"/>
              </a:rPr>
              <a:t>e</a:t>
            </a:r>
            <a:r>
              <a:rPr lang="sv-SE" sz="3200" b="1" i="0" u="none" strike="noStrike">
                <a:solidFill>
                  <a:srgbClr val="003E80"/>
                </a:solidFill>
                <a:effectLst/>
                <a:latin typeface="Arial" panose="020B0604020202020204" pitchFamily="34" charset="0"/>
              </a:rPr>
              <a:t>fterlevandeförsäkring</a:t>
            </a:r>
            <a:endParaRPr lang="sv-SE" sz="3200">
              <a:solidFill>
                <a:srgbClr val="003E80"/>
              </a:solidFill>
              <a:latin typeface="Arial" panose="020B0604020202020204" pitchFamily="34" charset="0"/>
              <a:cs typeface="Arial" panose="020B0604020202020204" pitchFamily="34" charset="0"/>
            </a:endParaRPr>
          </a:p>
        </p:txBody>
      </p:sp>
      <p:pic>
        <p:nvPicPr>
          <p:cNvPr id="4" name="Bild 3">
            <a:extLst>
              <a:ext uri="{FF2B5EF4-FFF2-40B4-BE49-F238E27FC236}">
                <a16:creationId xmlns:a16="http://schemas.microsoft.com/office/drawing/2014/main" id="{1CAE7CC5-DE11-8749-7FB1-C4A3E1BD787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530240" y="563888"/>
            <a:ext cx="571500" cy="571500"/>
          </a:xfrm>
          <a:prstGeom prst="rect">
            <a:avLst/>
          </a:prstGeom>
        </p:spPr>
      </p:pic>
      <p:sp>
        <p:nvSpPr>
          <p:cNvPr id="7" name="textruta 7">
            <a:extLst>
              <a:ext uri="{FF2B5EF4-FFF2-40B4-BE49-F238E27FC236}">
                <a16:creationId xmlns:a16="http://schemas.microsoft.com/office/drawing/2014/main" id="{37999E49-6E81-A922-7018-F54D1A0DE3DF}"/>
              </a:ext>
            </a:extLst>
          </p:cNvPr>
          <p:cNvSpPr txBox="1"/>
          <p:nvPr/>
        </p:nvSpPr>
        <p:spPr>
          <a:xfrm>
            <a:off x="666427" y="2603715"/>
            <a:ext cx="10709329" cy="830997"/>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SE" sz="2400">
                <a:latin typeface="Arial" panose="020B0604020202020204" pitchFamily="34" charset="0"/>
                <a:cs typeface="Arial" panose="020B0604020202020204" pitchFamily="34" charset="0"/>
              </a:rPr>
              <a:t>Försäkringen</a:t>
            </a:r>
            <a:r>
              <a:rPr lang="sv-SE" sz="2400" b="0" i="0">
                <a:effectLst/>
                <a:latin typeface="Arial" panose="020B0604020202020204" pitchFamily="34" charset="0"/>
                <a:cs typeface="Arial" panose="020B0604020202020204" pitchFamily="34" charset="0"/>
              </a:rPr>
              <a:t> kan vara till stor hjälp vid svåra situationer. </a:t>
            </a:r>
            <a:r>
              <a:rPr lang="sv-SE" sz="2400" b="0" i="0">
                <a:latin typeface="Arial" panose="020B0604020202020204" pitchFamily="34" charset="0"/>
                <a:cs typeface="Arial" panose="020B0604020202020204" pitchFamily="34" charset="0"/>
              </a:rPr>
              <a:t>Den </a:t>
            </a:r>
            <a:r>
              <a:rPr lang="sv-SE" sz="2400">
                <a:effectLst/>
                <a:latin typeface="Arial" panose="020B0604020202020204" pitchFamily="34" charset="0"/>
                <a:cs typeface="Arial" panose="020B0604020202020204" pitchFamily="34" charset="0"/>
              </a:rPr>
              <a:t>kan ge ersättning vid arbetsoförmåga, vissa diagnoser och vid dödsfall.</a:t>
            </a:r>
          </a:p>
        </p:txBody>
      </p:sp>
      <p:pic>
        <p:nvPicPr>
          <p:cNvPr id="8" name="Picture 2">
            <a:extLst>
              <a:ext uri="{FF2B5EF4-FFF2-40B4-BE49-F238E27FC236}">
                <a16:creationId xmlns:a16="http://schemas.microsoft.com/office/drawing/2014/main" id="{723A4500-4EDD-C438-2349-1C37D56EE4E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8886" y="6126891"/>
            <a:ext cx="1218205" cy="560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3328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618DF21F-1272-C28A-ECE8-7C0F4D9A1EC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itle 16">
            <a:extLst>
              <a:ext uri="{FF2B5EF4-FFF2-40B4-BE49-F238E27FC236}">
                <a16:creationId xmlns:a16="http://schemas.microsoft.com/office/drawing/2014/main" id="{5E2C6B9D-B4EE-DEFB-0986-13D32C4182B3}"/>
              </a:ext>
            </a:extLst>
          </p:cNvPr>
          <p:cNvSpPr>
            <a:spLocks noGrp="1"/>
          </p:cNvSpPr>
          <p:nvPr/>
        </p:nvSpPr>
        <p:spPr>
          <a:xfrm>
            <a:off x="575733" y="293571"/>
            <a:ext cx="1104053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a:solidFill>
                  <a:srgbClr val="003E80"/>
                </a:solidFill>
                <a:latin typeface="Arial" panose="020B0604020202020204" pitchFamily="34" charset="0"/>
                <a:cs typeface="Arial" panose="020B0604020202020204" pitchFamily="34" charset="0"/>
              </a:rPr>
              <a:t>Sjuk- och efterlevandeförsäkring</a:t>
            </a:r>
          </a:p>
        </p:txBody>
      </p:sp>
      <p:pic>
        <p:nvPicPr>
          <p:cNvPr id="8" name="Bildobjekt 7" descr="En bild som visar Teckensnitt, Grafik, logotyp, typografi&#10;&#10;Automatiskt genererad beskrivning">
            <a:extLst>
              <a:ext uri="{FF2B5EF4-FFF2-40B4-BE49-F238E27FC236}">
                <a16:creationId xmlns:a16="http://schemas.microsoft.com/office/drawing/2014/main" id="{403B7EEC-0483-3E1F-23AD-16338F8DA4B7}"/>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val="0"/>
              </a:ext>
            </a:extLst>
          </a:blip>
          <a:stretch>
            <a:fillRect/>
          </a:stretch>
        </p:blipFill>
        <p:spPr>
          <a:xfrm>
            <a:off x="10453114" y="6250115"/>
            <a:ext cx="1440000" cy="314314"/>
          </a:xfrm>
          <a:prstGeom prst="rect">
            <a:avLst/>
          </a:prstGeom>
        </p:spPr>
      </p:pic>
      <p:pic>
        <p:nvPicPr>
          <p:cNvPr id="5" name="Picture 2">
            <a:extLst>
              <a:ext uri="{FF2B5EF4-FFF2-40B4-BE49-F238E27FC236}">
                <a16:creationId xmlns:a16="http://schemas.microsoft.com/office/drawing/2014/main" id="{AF6003FE-7E38-78F6-B072-8C0D4EB6A8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886" y="6126891"/>
            <a:ext cx="1218205" cy="560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61937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a:spLocks/>
          </p:cNvSpPr>
          <p:nvPr/>
        </p:nvSpPr>
        <p:spPr>
          <a:xfrm>
            <a:off x="0" y="32656"/>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837885EF-7603-2F54-CB3B-F10171DC8DFE}"/>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pic>
        <p:nvPicPr>
          <p:cNvPr id="5" name="Bild 4">
            <a:extLst>
              <a:ext uri="{FF2B5EF4-FFF2-40B4-BE49-F238E27FC236}">
                <a16:creationId xmlns:a16="http://schemas.microsoft.com/office/drawing/2014/main" id="{A6505E97-FA50-F491-F9B5-FE4AEDC5ACC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906125" y="0"/>
            <a:ext cx="1285875" cy="495300"/>
          </a:xfrm>
          <a:prstGeom prst="rect">
            <a:avLst/>
          </a:prstGeom>
        </p:spPr>
      </p:pic>
      <p:sp>
        <p:nvSpPr>
          <p:cNvPr id="3" name="Title 16">
            <a:extLst>
              <a:ext uri="{FF2B5EF4-FFF2-40B4-BE49-F238E27FC236}">
                <a16:creationId xmlns:a16="http://schemas.microsoft.com/office/drawing/2014/main" id="{BBAC39F5-4F39-C949-65FF-E4F306B01E08}"/>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dirty="0">
                <a:solidFill>
                  <a:srgbClr val="003E80"/>
                </a:solidFill>
                <a:latin typeface="Arial" panose="020B0604020202020204" pitchFamily="34" charset="0"/>
                <a:cs typeface="Arial" panose="020B0604020202020204" pitchFamily="34" charset="0"/>
              </a:rPr>
              <a:t>Inkomstförsäkring Frivilligt tillägg</a:t>
            </a:r>
          </a:p>
        </p:txBody>
      </p:sp>
      <p:sp>
        <p:nvSpPr>
          <p:cNvPr id="7" name="textruta 7">
            <a:extLst>
              <a:ext uri="{FF2B5EF4-FFF2-40B4-BE49-F238E27FC236}">
                <a16:creationId xmlns:a16="http://schemas.microsoft.com/office/drawing/2014/main" id="{37999E49-6E81-A922-7018-F54D1A0DE3DF}"/>
              </a:ext>
            </a:extLst>
          </p:cNvPr>
          <p:cNvSpPr txBox="1"/>
          <p:nvPr/>
        </p:nvSpPr>
        <p:spPr>
          <a:xfrm>
            <a:off x="839733" y="3061073"/>
            <a:ext cx="10709329" cy="461665"/>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SE" sz="2400" b="0" i="0">
                <a:solidFill>
                  <a:srgbClr val="003E80"/>
                </a:solidFill>
                <a:effectLst/>
                <a:latin typeface="Arial"/>
                <a:cs typeface="Arial"/>
              </a:rPr>
              <a:t>Du får tid på dig att ordna upp din situation och hitta ett nytt jobb</a:t>
            </a:r>
          </a:p>
        </p:txBody>
      </p:sp>
      <p:pic>
        <p:nvPicPr>
          <p:cNvPr id="6" name="Bild 5">
            <a:extLst>
              <a:ext uri="{FF2B5EF4-FFF2-40B4-BE49-F238E27FC236}">
                <a16:creationId xmlns:a16="http://schemas.microsoft.com/office/drawing/2014/main" id="{3889AD00-4E9E-ADBC-FD37-B21504063206}"/>
              </a:ext>
            </a:extLst>
          </p:cNvPr>
          <p:cNvPicPr>
            <a:picLocks noChangeAspect="1"/>
          </p:cNvPicPr>
          <p:nvPr/>
        </p:nvPicPr>
        <p:blipFill>
          <a:blip r:embed="rId6" cstate="screen">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561027" y="510745"/>
            <a:ext cx="679861" cy="679861"/>
          </a:xfrm>
          <a:prstGeom prst="rect">
            <a:avLst/>
          </a:prstGeom>
        </p:spPr>
      </p:pic>
      <p:pic>
        <p:nvPicPr>
          <p:cNvPr id="8" name="Picture 2">
            <a:extLst>
              <a:ext uri="{FF2B5EF4-FFF2-40B4-BE49-F238E27FC236}">
                <a16:creationId xmlns:a16="http://schemas.microsoft.com/office/drawing/2014/main" id="{252645C2-F287-5530-F100-FA47EE933CD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8886" y="6126891"/>
            <a:ext cx="1218205" cy="560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31692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FDCABF71-17B0-9155-5271-2F2E33F86BB3}"/>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sp>
        <p:nvSpPr>
          <p:cNvPr id="3" name="Title 16">
            <a:extLst>
              <a:ext uri="{FF2B5EF4-FFF2-40B4-BE49-F238E27FC236}">
                <a16:creationId xmlns:a16="http://schemas.microsoft.com/office/drawing/2014/main" id="{F572EE9A-65F2-F7E6-C7E4-86A63057E03A}"/>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b="1" i="0" u="none" strike="noStrike">
                <a:solidFill>
                  <a:srgbClr val="003E80"/>
                </a:solidFill>
                <a:effectLst/>
                <a:latin typeface="Arial" panose="020B0604020202020204" pitchFamily="34" charset="0"/>
              </a:rPr>
              <a:t>Medlemsbarn</a:t>
            </a:r>
            <a:endParaRPr lang="sv-SE" sz="3200">
              <a:solidFill>
                <a:srgbClr val="003E80"/>
              </a:solidFill>
              <a:latin typeface="Arial" panose="020B0604020202020204" pitchFamily="34" charset="0"/>
              <a:cs typeface="Arial" panose="020B0604020202020204" pitchFamily="34" charset="0"/>
            </a:endParaRPr>
          </a:p>
        </p:txBody>
      </p:sp>
      <p:pic>
        <p:nvPicPr>
          <p:cNvPr id="6" name="Bild 5">
            <a:extLst>
              <a:ext uri="{FF2B5EF4-FFF2-40B4-BE49-F238E27FC236}">
                <a16:creationId xmlns:a16="http://schemas.microsoft.com/office/drawing/2014/main" id="{6D715D19-E468-0DF7-5B1B-E80F8B478DB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530240" y="563888"/>
            <a:ext cx="571500" cy="571500"/>
          </a:xfrm>
          <a:prstGeom prst="rect">
            <a:avLst/>
          </a:prstGeom>
        </p:spPr>
      </p:pic>
      <p:sp>
        <p:nvSpPr>
          <p:cNvPr id="7" name="textruta 7">
            <a:extLst>
              <a:ext uri="{FF2B5EF4-FFF2-40B4-BE49-F238E27FC236}">
                <a16:creationId xmlns:a16="http://schemas.microsoft.com/office/drawing/2014/main" id="{B7C693D3-A761-69B0-030C-D2C856ADE5B4}"/>
              </a:ext>
            </a:extLst>
          </p:cNvPr>
          <p:cNvSpPr txBox="1"/>
          <p:nvPr/>
        </p:nvSpPr>
        <p:spPr>
          <a:xfrm>
            <a:off x="0" y="3108665"/>
            <a:ext cx="12192000" cy="830997"/>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fontAlgn="base"/>
            <a:r>
              <a:rPr lang="en-US" sz="2400" b="0" u="none" strike="noStrike">
                <a:effectLst/>
                <a:latin typeface="Arial" panose="020B0604020202020204" pitchFamily="34" charset="0"/>
              </a:rPr>
              <a:t>En </a:t>
            </a:r>
            <a:r>
              <a:rPr lang="en-US" sz="2400" b="0" u="none" strike="noStrike" err="1">
                <a:effectLst/>
                <a:latin typeface="Arial" panose="020B0604020202020204" pitchFamily="34" charset="0"/>
              </a:rPr>
              <a:t>försäkring</a:t>
            </a:r>
            <a:r>
              <a:rPr lang="en-US" sz="2400" b="0" u="none" strike="noStrike">
                <a:effectLst/>
                <a:latin typeface="Arial" panose="020B0604020202020204" pitchFamily="34" charset="0"/>
              </a:rPr>
              <a:t> </a:t>
            </a:r>
            <a:r>
              <a:rPr lang="en-US" sz="2400" b="0" u="none" strike="noStrike" err="1">
                <a:effectLst/>
                <a:latin typeface="Arial" panose="020B0604020202020204" pitchFamily="34" charset="0"/>
              </a:rPr>
              <a:t>som</a:t>
            </a:r>
            <a:r>
              <a:rPr lang="en-US" sz="2400" b="0" u="none" strike="noStrike">
                <a:effectLst/>
                <a:latin typeface="Arial" panose="020B0604020202020204" pitchFamily="34" charset="0"/>
              </a:rPr>
              <a:t> ger </a:t>
            </a:r>
            <a:r>
              <a:rPr lang="en-US" sz="2400" b="0" u="none" strike="noStrike" err="1">
                <a:effectLst/>
                <a:latin typeface="Arial" panose="020B0604020202020204" pitchFamily="34" charset="0"/>
              </a:rPr>
              <a:t>ditt</a:t>
            </a:r>
            <a:r>
              <a:rPr lang="en-US" sz="2400" b="0" u="none" strike="noStrike">
                <a:effectLst/>
                <a:latin typeface="Arial" panose="020B0604020202020204" pitchFamily="34" charset="0"/>
              </a:rPr>
              <a:t> barn </a:t>
            </a:r>
            <a:r>
              <a:rPr lang="en-US" sz="2400" b="0" u="none" strike="noStrike" err="1">
                <a:effectLst/>
                <a:latin typeface="Arial" panose="020B0604020202020204" pitchFamily="34" charset="0"/>
              </a:rPr>
              <a:t>ett</a:t>
            </a:r>
            <a:r>
              <a:rPr lang="en-US" sz="2400" b="0" u="none" strike="noStrike">
                <a:effectLst/>
                <a:latin typeface="Arial" panose="020B0604020202020204" pitchFamily="34" charset="0"/>
              </a:rPr>
              <a:t> </a:t>
            </a:r>
            <a:r>
              <a:rPr lang="en-US" sz="2400" b="0" u="none" strike="noStrike" err="1">
                <a:effectLst/>
                <a:latin typeface="Arial" panose="020B0604020202020204" pitchFamily="34" charset="0"/>
              </a:rPr>
              <a:t>skydd</a:t>
            </a:r>
            <a:r>
              <a:rPr lang="en-US" sz="2400" b="0" u="none" strike="noStrike">
                <a:effectLst/>
                <a:latin typeface="Arial" panose="020B0604020202020204" pitchFamily="34" charset="0"/>
              </a:rPr>
              <a:t> vid </a:t>
            </a:r>
            <a:r>
              <a:rPr lang="en-US" sz="2400" b="0" u="none" strike="noStrike" err="1">
                <a:effectLst/>
                <a:latin typeface="Arial" panose="020B0604020202020204" pitchFamily="34" charset="0"/>
              </a:rPr>
              <a:t>skador</a:t>
            </a:r>
            <a:r>
              <a:rPr lang="en-US" sz="2400" b="0" u="none" strike="noStrike">
                <a:effectLst/>
                <a:latin typeface="Arial" panose="020B0604020202020204" pitchFamily="34" charset="0"/>
              </a:rPr>
              <a:t> </a:t>
            </a:r>
          </a:p>
          <a:p>
            <a:pPr algn="ctr" rtl="0" fontAlgn="base"/>
            <a:r>
              <a:rPr lang="en-US" sz="2400" b="0" u="none" strike="noStrike" err="1">
                <a:effectLst/>
                <a:latin typeface="Arial" panose="020B0604020202020204" pitchFamily="34" charset="0"/>
              </a:rPr>
              <a:t>både</a:t>
            </a:r>
            <a:r>
              <a:rPr lang="en-US" sz="2400" b="0" u="none" strike="noStrike">
                <a:effectLst/>
                <a:latin typeface="Arial" panose="020B0604020202020204" pitchFamily="34" charset="0"/>
              </a:rPr>
              <a:t> vid </a:t>
            </a:r>
            <a:r>
              <a:rPr lang="en-US" sz="2400" b="0" u="none" strike="noStrike" err="1">
                <a:effectLst/>
                <a:latin typeface="Arial" panose="020B0604020202020204" pitchFamily="34" charset="0"/>
              </a:rPr>
              <a:t>olycksfall</a:t>
            </a:r>
            <a:r>
              <a:rPr lang="en-US" sz="2400" b="0" u="none" strike="noStrike">
                <a:effectLst/>
                <a:latin typeface="Arial" panose="020B0604020202020204" pitchFamily="34" charset="0"/>
              </a:rPr>
              <a:t> </a:t>
            </a:r>
            <a:r>
              <a:rPr lang="en-US" sz="2400" b="0" u="none" strike="noStrike" err="1">
                <a:effectLst/>
                <a:latin typeface="Arial" panose="020B0604020202020204" pitchFamily="34" charset="0"/>
              </a:rPr>
              <a:t>och</a:t>
            </a:r>
            <a:r>
              <a:rPr lang="en-US" sz="2400" b="0" u="none" strike="noStrike">
                <a:effectLst/>
                <a:latin typeface="Arial" panose="020B0604020202020204" pitchFamily="34" charset="0"/>
              </a:rPr>
              <a:t> </a:t>
            </a:r>
            <a:r>
              <a:rPr lang="en-US" sz="2400" b="0" u="none" strike="noStrike" err="1">
                <a:effectLst/>
                <a:latin typeface="Arial" panose="020B0604020202020204" pitchFamily="34" charset="0"/>
              </a:rPr>
              <a:t>sjukdomar</a:t>
            </a:r>
            <a:r>
              <a:rPr lang="en-US" sz="2400" b="0" u="none" strike="noStrike">
                <a:effectLst/>
                <a:latin typeface="Arial" panose="020B0604020202020204" pitchFamily="34" charset="0"/>
              </a:rPr>
              <a:t> </a:t>
            </a:r>
            <a:r>
              <a:rPr lang="en-US" sz="2400" b="0" u="none" strike="noStrike" err="1">
                <a:effectLst/>
                <a:latin typeface="Arial" panose="020B0604020202020204" pitchFamily="34" charset="0"/>
              </a:rPr>
              <a:t>dygnet</a:t>
            </a:r>
            <a:r>
              <a:rPr lang="en-US" sz="2400" b="0" u="none" strike="noStrike">
                <a:effectLst/>
                <a:latin typeface="Arial" panose="020B0604020202020204" pitchFamily="34" charset="0"/>
              </a:rPr>
              <a:t> runt.</a:t>
            </a:r>
            <a:endParaRPr lang="en-US" sz="2400" b="0">
              <a:effectLst/>
              <a:latin typeface="Arial" panose="020B0604020202020204" pitchFamily="34" charset="0"/>
              <a:cs typeface="Arial" panose="020B0604020202020204" pitchFamily="34" charset="0"/>
            </a:endParaRPr>
          </a:p>
        </p:txBody>
      </p:sp>
      <p:pic>
        <p:nvPicPr>
          <p:cNvPr id="5" name="Bild 4">
            <a:extLst>
              <a:ext uri="{FF2B5EF4-FFF2-40B4-BE49-F238E27FC236}">
                <a16:creationId xmlns:a16="http://schemas.microsoft.com/office/drawing/2014/main" id="{46E12000-AA0E-1C5F-0B18-610511AA6F0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906125" y="0"/>
            <a:ext cx="1285875" cy="495300"/>
          </a:xfrm>
          <a:prstGeom prst="rect">
            <a:avLst/>
          </a:prstGeom>
        </p:spPr>
      </p:pic>
      <p:pic>
        <p:nvPicPr>
          <p:cNvPr id="8" name="Picture 2">
            <a:extLst>
              <a:ext uri="{FF2B5EF4-FFF2-40B4-BE49-F238E27FC236}">
                <a16:creationId xmlns:a16="http://schemas.microsoft.com/office/drawing/2014/main" id="{55831862-F0CB-0C5D-6B44-8987134C172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8886" y="6126891"/>
            <a:ext cx="1218205" cy="560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65127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618DF21F-1272-C28A-ECE8-7C0F4D9A1EC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flipH="1">
            <a:off x="0" y="0"/>
            <a:ext cx="12192000" cy="6858000"/>
          </a:xfrm>
          <a:prstGeom prst="rect">
            <a:avLst/>
          </a:prstGeom>
        </p:spPr>
      </p:pic>
      <p:sp>
        <p:nvSpPr>
          <p:cNvPr id="4" name="Title 16">
            <a:extLst>
              <a:ext uri="{FF2B5EF4-FFF2-40B4-BE49-F238E27FC236}">
                <a16:creationId xmlns:a16="http://schemas.microsoft.com/office/drawing/2014/main" id="{5E2C6B9D-B4EE-DEFB-0986-13D32C4182B3}"/>
              </a:ext>
            </a:extLst>
          </p:cNvPr>
          <p:cNvSpPr>
            <a:spLocks noGrp="1"/>
          </p:cNvSpPr>
          <p:nvPr/>
        </p:nvSpPr>
        <p:spPr>
          <a:xfrm>
            <a:off x="575734" y="607885"/>
            <a:ext cx="1104053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b="1" i="0" u="none" strike="noStrike">
                <a:solidFill>
                  <a:schemeClr val="bg1"/>
                </a:solidFill>
                <a:effectLst/>
                <a:latin typeface="Arial" panose="020B0604020202020204" pitchFamily="34" charset="0"/>
              </a:rPr>
              <a:t>Medlemsbarn</a:t>
            </a:r>
            <a:endParaRPr lang="sv-SE" sz="3200">
              <a:solidFill>
                <a:schemeClr val="bg1"/>
              </a:solidFill>
              <a:latin typeface="Arial" panose="020B0604020202020204" pitchFamily="34" charset="0"/>
              <a:cs typeface="Arial" panose="020B0604020202020204" pitchFamily="34" charset="0"/>
            </a:endParaRPr>
          </a:p>
        </p:txBody>
      </p:sp>
      <p:pic>
        <p:nvPicPr>
          <p:cNvPr id="6" name="Bildobjekt 5" descr="En bild som visar Teckensnitt, Grafik, logotyp, typografi&#10;&#10;Automatiskt genererad beskrivning">
            <a:extLst>
              <a:ext uri="{FF2B5EF4-FFF2-40B4-BE49-F238E27FC236}">
                <a16:creationId xmlns:a16="http://schemas.microsoft.com/office/drawing/2014/main" id="{AC0A02C6-C19F-689F-4E84-850998995F9F}"/>
              </a:ext>
            </a:extLst>
          </p:cNvPr>
          <p:cNvPicPr/>
          <p:nvPr/>
        </p:nvPicPr>
        <p:blipFill>
          <a:blip r:embed="rId4" cstate="screen">
            <a:extLst>
              <a:ext uri="{28A0092B-C50C-407E-A947-70E740481C1C}">
                <a14:useLocalDpi xmlns:a14="http://schemas.microsoft.com/office/drawing/2010/main" val="0"/>
              </a:ext>
            </a:extLst>
          </a:blip>
          <a:stretch>
            <a:fillRect/>
          </a:stretch>
        </p:blipFill>
        <p:spPr>
          <a:xfrm>
            <a:off x="10453114" y="6250115"/>
            <a:ext cx="1440000" cy="314314"/>
          </a:xfrm>
          <a:prstGeom prst="rect">
            <a:avLst/>
          </a:prstGeom>
        </p:spPr>
      </p:pic>
      <p:pic>
        <p:nvPicPr>
          <p:cNvPr id="5" name="Picture 2">
            <a:extLst>
              <a:ext uri="{FF2B5EF4-FFF2-40B4-BE49-F238E27FC236}">
                <a16:creationId xmlns:a16="http://schemas.microsoft.com/office/drawing/2014/main" id="{BE436DA9-463F-258A-F611-C33A66413F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886" y="6126891"/>
            <a:ext cx="1218205" cy="560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2892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a:spLocks/>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Title 16">
            <a:extLst>
              <a:ext uri="{FF2B5EF4-FFF2-40B4-BE49-F238E27FC236}">
                <a16:creationId xmlns:a16="http://schemas.microsoft.com/office/drawing/2014/main" id="{01C75E79-5529-C33E-74F7-CEB2907E56C7}"/>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a:solidFill>
                  <a:srgbClr val="003E80"/>
                </a:solidFill>
                <a:latin typeface="Arial" panose="020B0604020202020204" pitchFamily="34" charset="0"/>
                <a:cs typeface="Arial" panose="020B0604020202020204" pitchFamily="34" charset="0"/>
              </a:rPr>
              <a:t>Hemförsäkring mellan eller stor</a:t>
            </a:r>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837885EF-7603-2F54-CB3B-F10171DC8DFE}"/>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pic>
        <p:nvPicPr>
          <p:cNvPr id="10" name="Bild 9">
            <a:extLst>
              <a:ext uri="{FF2B5EF4-FFF2-40B4-BE49-F238E27FC236}">
                <a16:creationId xmlns:a16="http://schemas.microsoft.com/office/drawing/2014/main" id="{292FEF7E-D419-633B-D0FA-09B9ECE0708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30240" y="515762"/>
            <a:ext cx="571500" cy="571500"/>
          </a:xfrm>
          <a:prstGeom prst="rect">
            <a:avLst/>
          </a:prstGeom>
        </p:spPr>
      </p:pic>
      <p:sp>
        <p:nvSpPr>
          <p:cNvPr id="3" name="textruta 7">
            <a:extLst>
              <a:ext uri="{FF2B5EF4-FFF2-40B4-BE49-F238E27FC236}">
                <a16:creationId xmlns:a16="http://schemas.microsoft.com/office/drawing/2014/main" id="{574AF37D-31A9-31C5-FC65-514978B34E7D}"/>
              </a:ext>
            </a:extLst>
          </p:cNvPr>
          <p:cNvSpPr txBox="1"/>
          <p:nvPr/>
        </p:nvSpPr>
        <p:spPr>
          <a:xfrm>
            <a:off x="1109239" y="3108665"/>
            <a:ext cx="9973522" cy="461665"/>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SE" sz="2400" b="0" i="0">
                <a:solidFill>
                  <a:srgbClr val="0A4682"/>
                </a:solidFill>
                <a:effectLst/>
                <a:latin typeface="Arial" panose="020B0604020202020204" pitchFamily="34" charset="0"/>
              </a:rPr>
              <a:t>Ersättning för dina saker när oturen är framme.</a:t>
            </a:r>
            <a:r>
              <a:rPr lang="sv-SE" sz="2400" b="0" i="0">
                <a:solidFill>
                  <a:srgbClr val="000000"/>
                </a:solidFill>
                <a:effectLst/>
                <a:latin typeface="Arial" panose="020B0604020202020204" pitchFamily="34" charset="0"/>
              </a:rPr>
              <a:t>​</a:t>
            </a:r>
            <a:endParaRPr lang="sv-SE" sz="2400" b="1">
              <a:latin typeface="Arial" panose="020B0604020202020204" pitchFamily="34" charset="0"/>
              <a:cs typeface="Arial" panose="020B0604020202020204" pitchFamily="34" charset="0"/>
            </a:endParaRPr>
          </a:p>
        </p:txBody>
      </p:sp>
      <p:pic>
        <p:nvPicPr>
          <p:cNvPr id="5" name="Bild 4">
            <a:extLst>
              <a:ext uri="{FF2B5EF4-FFF2-40B4-BE49-F238E27FC236}">
                <a16:creationId xmlns:a16="http://schemas.microsoft.com/office/drawing/2014/main" id="{70F6D725-2BED-A28F-F6D0-7AC805A04DF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906125" y="0"/>
            <a:ext cx="1285875" cy="495300"/>
          </a:xfrm>
          <a:prstGeom prst="rect">
            <a:avLst/>
          </a:prstGeom>
        </p:spPr>
      </p:pic>
      <p:pic>
        <p:nvPicPr>
          <p:cNvPr id="7" name="Picture 2">
            <a:extLst>
              <a:ext uri="{FF2B5EF4-FFF2-40B4-BE49-F238E27FC236}">
                <a16:creationId xmlns:a16="http://schemas.microsoft.com/office/drawing/2014/main" id="{D3F827DB-BBA7-B730-9725-CF58BFFF959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8886" y="6126891"/>
            <a:ext cx="1218205" cy="560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78353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descr="En bild som visar person, mark, utomhus, klädsel&#10;&#10;Automatiskt genererad beskrivning">
            <a:extLst>
              <a:ext uri="{FF2B5EF4-FFF2-40B4-BE49-F238E27FC236}">
                <a16:creationId xmlns:a16="http://schemas.microsoft.com/office/drawing/2014/main" id="{4650FFF3-50AB-59B3-9760-6974B46118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156960"/>
          </a:xfrm>
          <a:prstGeom prst="rect">
            <a:avLst/>
          </a:prstGeom>
        </p:spPr>
      </p:pic>
      <p:sp>
        <p:nvSpPr>
          <p:cNvPr id="4" name="Rubrik 6">
            <a:extLst>
              <a:ext uri="{FF2B5EF4-FFF2-40B4-BE49-F238E27FC236}">
                <a16:creationId xmlns:a16="http://schemas.microsoft.com/office/drawing/2014/main" id="{62EB9090-9090-BCE3-2616-1F8A1E8EE04A}"/>
              </a:ext>
            </a:extLst>
          </p:cNvPr>
          <p:cNvSpPr txBox="1">
            <a:spLocks/>
          </p:cNvSpPr>
          <p:nvPr/>
        </p:nvSpPr>
        <p:spPr>
          <a:xfrm>
            <a:off x="575734" y="332657"/>
            <a:ext cx="11040533" cy="1512018"/>
          </a:xfrm>
          <a:prstGeom prst="rect">
            <a:avLst/>
          </a:prstGeom>
          <a:effectLst/>
        </p:spPr>
        <p:txBody>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4400">
                <a:solidFill>
                  <a:schemeClr val="bg1"/>
                </a:solidFill>
                <a:effectLst>
                  <a:outerShdw blurRad="63500" sx="102000" sy="102000" algn="ctr" rotWithShape="0">
                    <a:prstClr val="black">
                      <a:alpha val="40000"/>
                    </a:prstClr>
                  </a:outerShdw>
                </a:effectLst>
              </a:rPr>
              <a:t>Hemförsäkring Mellan</a:t>
            </a:r>
          </a:p>
        </p:txBody>
      </p:sp>
      <p:pic>
        <p:nvPicPr>
          <p:cNvPr id="5" name="Bildobjekt 4" descr="En bild som visar text, cirkel, skärmbild, Teckensnitt&#10;&#10;Automatiskt genererad beskrivning">
            <a:extLst>
              <a:ext uri="{FF2B5EF4-FFF2-40B4-BE49-F238E27FC236}">
                <a16:creationId xmlns:a16="http://schemas.microsoft.com/office/drawing/2014/main" id="{63F5FB63-7AF6-F78B-15BB-71E9D375E1A8}"/>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488488" y="330650"/>
            <a:ext cx="1369438" cy="1370158"/>
          </a:xfrm>
          <a:prstGeom prst="rect">
            <a:avLst/>
          </a:prstGeom>
        </p:spPr>
      </p:pic>
      <p:pic>
        <p:nvPicPr>
          <p:cNvPr id="2" name="Picture 2">
            <a:extLst>
              <a:ext uri="{FF2B5EF4-FFF2-40B4-BE49-F238E27FC236}">
                <a16:creationId xmlns:a16="http://schemas.microsoft.com/office/drawing/2014/main" id="{31D73B11-0D57-5269-C48A-8242AEB5AF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886" y="6126891"/>
            <a:ext cx="1218205" cy="560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7236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descr="En bild som visar vägg, person, klädsel, inomhus&#10;&#10;Automatiskt genererad beskrivning">
            <a:extLst>
              <a:ext uri="{FF2B5EF4-FFF2-40B4-BE49-F238E27FC236}">
                <a16:creationId xmlns:a16="http://schemas.microsoft.com/office/drawing/2014/main" id="{F09E9E81-4D22-FBD5-2633-FBF69043DF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156960"/>
          </a:xfrm>
          <a:prstGeom prst="rect">
            <a:avLst/>
          </a:prstGeom>
        </p:spPr>
      </p:pic>
      <p:sp>
        <p:nvSpPr>
          <p:cNvPr id="4" name="Rubrik 6">
            <a:extLst>
              <a:ext uri="{FF2B5EF4-FFF2-40B4-BE49-F238E27FC236}">
                <a16:creationId xmlns:a16="http://schemas.microsoft.com/office/drawing/2014/main" id="{62EB9090-9090-BCE3-2616-1F8A1E8EE04A}"/>
              </a:ext>
            </a:extLst>
          </p:cNvPr>
          <p:cNvSpPr txBox="1">
            <a:spLocks/>
          </p:cNvSpPr>
          <p:nvPr/>
        </p:nvSpPr>
        <p:spPr>
          <a:xfrm>
            <a:off x="575734" y="332657"/>
            <a:ext cx="11040533" cy="1512018"/>
          </a:xfrm>
          <a:prstGeom prst="rect">
            <a:avLst/>
          </a:prstGeom>
        </p:spPr>
        <p:txBody>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4400">
                <a:solidFill>
                  <a:schemeClr val="tx2"/>
                </a:solidFill>
              </a:rPr>
              <a:t>Hemförsäkring Stor</a:t>
            </a:r>
          </a:p>
        </p:txBody>
      </p:sp>
      <p:pic>
        <p:nvPicPr>
          <p:cNvPr id="5" name="Bildobjekt 4" descr="En bild som visar text, cirkel, skärmbild, Teckensnitt&#10;&#10;Automatiskt genererad beskrivning">
            <a:extLst>
              <a:ext uri="{FF2B5EF4-FFF2-40B4-BE49-F238E27FC236}">
                <a16:creationId xmlns:a16="http://schemas.microsoft.com/office/drawing/2014/main" id="{63F5FB63-7AF6-F78B-15BB-71E9D375E1A8}"/>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488488" y="330650"/>
            <a:ext cx="1369438" cy="1370158"/>
          </a:xfrm>
          <a:prstGeom prst="rect">
            <a:avLst/>
          </a:prstGeom>
        </p:spPr>
      </p:pic>
      <p:pic>
        <p:nvPicPr>
          <p:cNvPr id="2" name="Picture 2">
            <a:extLst>
              <a:ext uri="{FF2B5EF4-FFF2-40B4-BE49-F238E27FC236}">
                <a16:creationId xmlns:a16="http://schemas.microsoft.com/office/drawing/2014/main" id="{D88AF585-AAB5-1DDD-31AF-1C23B78B46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886" y="6126891"/>
            <a:ext cx="1218205" cy="560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93397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FDCABF71-17B0-9155-5271-2F2E33F86BB3}"/>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sp>
        <p:nvSpPr>
          <p:cNvPr id="3" name="Title 16">
            <a:extLst>
              <a:ext uri="{FF2B5EF4-FFF2-40B4-BE49-F238E27FC236}">
                <a16:creationId xmlns:a16="http://schemas.microsoft.com/office/drawing/2014/main" id="{F572EE9A-65F2-F7E6-C7E4-86A63057E03A}"/>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pPr algn="ctr"/>
            <a:r>
              <a:rPr lang="sv-SE" sz="3200" b="1" i="0" u="none" strike="noStrike" dirty="0">
                <a:solidFill>
                  <a:srgbClr val="003E80"/>
                </a:solidFill>
                <a:effectLst/>
                <a:latin typeface="Arial" panose="020B0604020202020204" pitchFamily="34" charset="0"/>
              </a:rPr>
              <a:t>Villaförsäkring, Bostadsrättsförsäkring och Ägarlägenhetsförsäkring</a:t>
            </a:r>
            <a:endParaRPr lang="sv-SE" sz="3200" dirty="0">
              <a:solidFill>
                <a:srgbClr val="003E80"/>
              </a:solidFill>
              <a:latin typeface="Arial" panose="020B0604020202020204" pitchFamily="34" charset="0"/>
              <a:cs typeface="Arial" panose="020B0604020202020204" pitchFamily="34" charset="0"/>
            </a:endParaRPr>
          </a:p>
        </p:txBody>
      </p:sp>
      <p:pic>
        <p:nvPicPr>
          <p:cNvPr id="6" name="Bild 5">
            <a:extLst>
              <a:ext uri="{FF2B5EF4-FFF2-40B4-BE49-F238E27FC236}">
                <a16:creationId xmlns:a16="http://schemas.microsoft.com/office/drawing/2014/main" id="{6D715D19-E468-0DF7-5B1B-E80F8B478DB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530240" y="563888"/>
            <a:ext cx="571500" cy="571500"/>
          </a:xfrm>
          <a:prstGeom prst="rect">
            <a:avLst/>
          </a:prstGeom>
        </p:spPr>
      </p:pic>
      <p:sp>
        <p:nvSpPr>
          <p:cNvPr id="7" name="textruta 7">
            <a:extLst>
              <a:ext uri="{FF2B5EF4-FFF2-40B4-BE49-F238E27FC236}">
                <a16:creationId xmlns:a16="http://schemas.microsoft.com/office/drawing/2014/main" id="{B7C693D3-A761-69B0-030C-D2C856ADE5B4}"/>
              </a:ext>
            </a:extLst>
          </p:cNvPr>
          <p:cNvSpPr txBox="1"/>
          <p:nvPr/>
        </p:nvSpPr>
        <p:spPr>
          <a:xfrm>
            <a:off x="0" y="2401094"/>
            <a:ext cx="12192000" cy="830997"/>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fontAlgn="base"/>
            <a:r>
              <a:rPr lang="en-US" sz="2400" b="0" u="none" strike="noStrike" dirty="0">
                <a:effectLst/>
                <a:latin typeface="Arial" panose="020B0604020202020204" pitchFamily="34" charset="0"/>
              </a:rPr>
              <a:t>En </a:t>
            </a:r>
            <a:r>
              <a:rPr lang="en-US" sz="2400" dirty="0" err="1">
                <a:latin typeface="Arial" panose="020B0604020202020204" pitchFamily="34" charset="0"/>
              </a:rPr>
              <a:t>försäkring</a:t>
            </a:r>
            <a:r>
              <a:rPr lang="en-US" sz="2400" dirty="0">
                <a:latin typeface="Arial" panose="020B0604020202020204" pitchFamily="34" charset="0"/>
              </a:rPr>
              <a:t> </a:t>
            </a:r>
            <a:r>
              <a:rPr lang="en-US" sz="2400" dirty="0" err="1">
                <a:latin typeface="Arial" panose="020B0604020202020204" pitchFamily="34" charset="0"/>
              </a:rPr>
              <a:t>som</a:t>
            </a:r>
            <a:r>
              <a:rPr lang="en-US" sz="2400" b="0" u="none" strike="noStrike" dirty="0">
                <a:effectLst/>
                <a:latin typeface="Arial" panose="020B0604020202020204" pitchFamily="34" charset="0"/>
              </a:rPr>
              <a:t> ger dig </a:t>
            </a:r>
            <a:r>
              <a:rPr lang="en-US" sz="2400" b="0" u="none" strike="noStrike" dirty="0" err="1">
                <a:effectLst/>
                <a:latin typeface="Arial" panose="020B0604020202020204" pitchFamily="34" charset="0"/>
              </a:rPr>
              <a:t>en</a:t>
            </a:r>
            <a:r>
              <a:rPr lang="en-US" sz="2400" b="0" u="none" strike="noStrike" dirty="0">
                <a:effectLst/>
                <a:latin typeface="Arial" panose="020B0604020202020204" pitchFamily="34" charset="0"/>
              </a:rPr>
              <a:t> </a:t>
            </a:r>
            <a:r>
              <a:rPr lang="en-US" sz="2400" b="0" u="none" strike="noStrike" dirty="0" err="1">
                <a:effectLst/>
                <a:latin typeface="Arial" panose="020B0604020202020204" pitchFamily="34" charset="0"/>
              </a:rPr>
              <a:t>ekonomisk</a:t>
            </a:r>
            <a:r>
              <a:rPr lang="en-US" sz="2400" b="0" u="none" strike="noStrike" dirty="0">
                <a:effectLst/>
                <a:latin typeface="Arial" panose="020B0604020202020204" pitchFamily="34" charset="0"/>
              </a:rPr>
              <a:t> </a:t>
            </a:r>
            <a:r>
              <a:rPr lang="en-US" sz="2400" b="0" u="none" strike="noStrike" dirty="0" err="1">
                <a:effectLst/>
                <a:latin typeface="Arial" panose="020B0604020202020204" pitchFamily="34" charset="0"/>
              </a:rPr>
              <a:t>trygghet</a:t>
            </a:r>
            <a:r>
              <a:rPr lang="en-US" sz="2400" b="0" u="none" strike="noStrike" dirty="0">
                <a:effectLst/>
                <a:latin typeface="Arial" panose="020B0604020202020204" pitchFamily="34" charset="0"/>
              </a:rPr>
              <a:t>, </a:t>
            </a:r>
            <a:r>
              <a:rPr lang="en-US" sz="2400" b="0" u="none" strike="noStrike" dirty="0" err="1">
                <a:effectLst/>
                <a:latin typeface="Arial" panose="020B0604020202020204" pitchFamily="34" charset="0"/>
              </a:rPr>
              <a:t>så</a:t>
            </a:r>
            <a:r>
              <a:rPr lang="en-US" sz="2400" b="0" u="none" strike="noStrike" dirty="0">
                <a:effectLst/>
                <a:latin typeface="Arial" panose="020B0604020202020204" pitchFamily="34" charset="0"/>
              </a:rPr>
              <a:t> </a:t>
            </a:r>
            <a:r>
              <a:rPr lang="en-US" sz="2400" b="0" u="none" strike="noStrike" dirty="0" err="1">
                <a:effectLst/>
                <a:latin typeface="Arial" panose="020B0604020202020204" pitchFamily="34" charset="0"/>
              </a:rPr>
              <a:t>att</a:t>
            </a:r>
            <a:r>
              <a:rPr lang="en-US" sz="2400" b="0" u="none" strike="noStrike" dirty="0">
                <a:effectLst/>
                <a:latin typeface="Arial" panose="020B0604020202020204" pitchFamily="34" charset="0"/>
              </a:rPr>
              <a:t> du </a:t>
            </a:r>
            <a:r>
              <a:rPr lang="en-US" sz="2400" b="0" u="none" strike="noStrike" dirty="0" err="1">
                <a:effectLst/>
                <a:latin typeface="Arial" panose="020B0604020202020204" pitchFamily="34" charset="0"/>
              </a:rPr>
              <a:t>inte</a:t>
            </a:r>
            <a:r>
              <a:rPr lang="en-US" sz="2400" b="0" u="none" strike="noStrike" dirty="0">
                <a:effectLst/>
                <a:latin typeface="Arial" panose="020B0604020202020204" pitchFamily="34" charset="0"/>
              </a:rPr>
              <a:t> </a:t>
            </a:r>
          </a:p>
          <a:p>
            <a:pPr algn="ctr" rtl="0" fontAlgn="base"/>
            <a:r>
              <a:rPr lang="en-US" sz="2400" b="0" u="none" strike="noStrike" dirty="0" err="1">
                <a:effectLst/>
                <a:latin typeface="Arial" panose="020B0604020202020204" pitchFamily="34" charset="0"/>
              </a:rPr>
              <a:t>står</a:t>
            </a:r>
            <a:r>
              <a:rPr lang="en-US" sz="2400" b="0" u="none" strike="noStrike" dirty="0">
                <a:effectLst/>
                <a:latin typeface="Arial" panose="020B0604020202020204" pitchFamily="34" charset="0"/>
              </a:rPr>
              <a:t> </a:t>
            </a:r>
            <a:r>
              <a:rPr lang="en-US" sz="2400" b="0" u="none" strike="noStrike" dirty="0" err="1">
                <a:effectLst/>
                <a:latin typeface="Arial" panose="020B0604020202020204" pitchFamily="34" charset="0"/>
              </a:rPr>
              <a:t>utan</a:t>
            </a:r>
            <a:r>
              <a:rPr lang="en-US" sz="2400" b="0" u="none" strike="noStrike" dirty="0">
                <a:effectLst/>
                <a:latin typeface="Arial" panose="020B0604020202020204" pitchFamily="34" charset="0"/>
              </a:rPr>
              <a:t> </a:t>
            </a:r>
            <a:r>
              <a:rPr lang="en-US" sz="2400" b="0" u="none" strike="noStrike" dirty="0" err="1">
                <a:effectLst/>
                <a:latin typeface="Arial" panose="020B0604020202020204" pitchFamily="34" charset="0"/>
              </a:rPr>
              <a:t>bostad</a:t>
            </a:r>
            <a:r>
              <a:rPr lang="en-US" sz="2400" b="0" u="none" strike="noStrike" dirty="0">
                <a:effectLst/>
                <a:latin typeface="Arial" panose="020B0604020202020204" pitchFamily="34" charset="0"/>
              </a:rPr>
              <a:t> vid </a:t>
            </a:r>
            <a:r>
              <a:rPr lang="en-US" sz="2400" b="0" u="none" strike="noStrike" dirty="0" err="1">
                <a:effectLst/>
                <a:latin typeface="Arial" panose="020B0604020202020204" pitchFamily="34" charset="0"/>
              </a:rPr>
              <a:t>tex</a:t>
            </a:r>
            <a:r>
              <a:rPr lang="en-US" sz="2400" b="0" u="none" strike="noStrike" dirty="0">
                <a:effectLst/>
                <a:latin typeface="Arial" panose="020B0604020202020204" pitchFamily="34" charset="0"/>
              </a:rPr>
              <a:t> vid brand </a:t>
            </a:r>
            <a:r>
              <a:rPr lang="en-US" sz="2400" b="0" u="none" strike="noStrike" dirty="0" err="1">
                <a:effectLst/>
                <a:latin typeface="Arial" panose="020B0604020202020204" pitchFamily="34" charset="0"/>
              </a:rPr>
              <a:t>och</a:t>
            </a:r>
            <a:r>
              <a:rPr lang="en-US" sz="2400" b="0" u="none" strike="noStrike" dirty="0">
                <a:effectLst/>
                <a:latin typeface="Arial" panose="020B0604020202020204" pitchFamily="34" charset="0"/>
              </a:rPr>
              <a:t> </a:t>
            </a:r>
            <a:r>
              <a:rPr lang="en-US" sz="2400" b="0" u="none" strike="noStrike" dirty="0" err="1">
                <a:effectLst/>
                <a:latin typeface="Arial" panose="020B0604020202020204" pitchFamily="34" charset="0"/>
              </a:rPr>
              <a:t>översvämning</a:t>
            </a:r>
            <a:r>
              <a:rPr lang="en-US" sz="2400" b="0" u="none" strike="noStrike" dirty="0">
                <a:effectLst/>
                <a:latin typeface="Arial" panose="020B0604020202020204" pitchFamily="34" charset="0"/>
              </a:rPr>
              <a:t>.  </a:t>
            </a:r>
            <a:endParaRPr lang="en-US" sz="2400" b="0" dirty="0">
              <a:effectLst/>
              <a:latin typeface="Arial" panose="020B0604020202020204" pitchFamily="34" charset="0"/>
              <a:cs typeface="Arial" panose="020B0604020202020204" pitchFamily="34" charset="0"/>
            </a:endParaRPr>
          </a:p>
        </p:txBody>
      </p:sp>
      <p:pic>
        <p:nvPicPr>
          <p:cNvPr id="5" name="Bild 4">
            <a:extLst>
              <a:ext uri="{FF2B5EF4-FFF2-40B4-BE49-F238E27FC236}">
                <a16:creationId xmlns:a16="http://schemas.microsoft.com/office/drawing/2014/main" id="{46E12000-AA0E-1C5F-0B18-610511AA6F0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906125" y="0"/>
            <a:ext cx="1285875" cy="495300"/>
          </a:xfrm>
          <a:prstGeom prst="rect">
            <a:avLst/>
          </a:prstGeom>
        </p:spPr>
      </p:pic>
      <p:sp>
        <p:nvSpPr>
          <p:cNvPr id="4" name="textruta 7">
            <a:extLst>
              <a:ext uri="{FF2B5EF4-FFF2-40B4-BE49-F238E27FC236}">
                <a16:creationId xmlns:a16="http://schemas.microsoft.com/office/drawing/2014/main" id="{95694F9E-9E18-376D-ABC4-D3991F957115}"/>
              </a:ext>
            </a:extLst>
          </p:cNvPr>
          <p:cNvSpPr txBox="1"/>
          <p:nvPr/>
        </p:nvSpPr>
        <p:spPr>
          <a:xfrm>
            <a:off x="1850066" y="4733268"/>
            <a:ext cx="10053682" cy="338554"/>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fontAlgn="base"/>
            <a:r>
              <a:rPr lang="en-US" sz="1600" b="0" i="1" u="none" strike="noStrike" dirty="0">
                <a:effectLst/>
                <a:latin typeface="Arial" panose="020B0604020202020204" pitchFamily="34" charset="0"/>
              </a:rPr>
              <a:t>PS. Folksams Villa Stor har högst betyg </a:t>
            </a:r>
            <a:r>
              <a:rPr lang="en-US" sz="1600" i="1" dirty="0">
                <a:latin typeface="Arial" panose="020B0604020202020204" pitchFamily="34" charset="0"/>
              </a:rPr>
              <a:t>i </a:t>
            </a:r>
            <a:r>
              <a:rPr lang="en-US" sz="1600" b="0" i="1" u="none" strike="noStrike" dirty="0">
                <a:effectLst/>
                <a:latin typeface="Arial" panose="020B0604020202020204" pitchFamily="34" charset="0"/>
              </a:rPr>
              <a:t>Konumenternas försäkringsbyrås </a:t>
            </a:r>
            <a:r>
              <a:rPr lang="en-US" sz="1600" b="0" i="1" u="none" strike="noStrike" dirty="0" err="1">
                <a:effectLst/>
                <a:latin typeface="Arial" panose="020B0604020202020204" pitchFamily="34" charset="0"/>
              </a:rPr>
              <a:t>jämförelse</a:t>
            </a:r>
            <a:r>
              <a:rPr lang="en-US" sz="1600" b="0" i="1" u="none" strike="noStrike" dirty="0">
                <a:effectLst/>
                <a:latin typeface="Arial" panose="020B0604020202020204" pitchFamily="34" charset="0"/>
              </a:rPr>
              <a:t> 2025!</a:t>
            </a:r>
            <a:endParaRPr lang="en-US" sz="1600" b="0" i="1" dirty="0">
              <a:effectLst/>
              <a:latin typeface="Arial" panose="020B0604020202020204" pitchFamily="34" charset="0"/>
              <a:cs typeface="Arial" panose="020B0604020202020204" pitchFamily="34" charset="0"/>
            </a:endParaRPr>
          </a:p>
        </p:txBody>
      </p:sp>
      <p:pic>
        <p:nvPicPr>
          <p:cNvPr id="8" name="Picture 2">
            <a:extLst>
              <a:ext uri="{FF2B5EF4-FFF2-40B4-BE49-F238E27FC236}">
                <a16:creationId xmlns:a16="http://schemas.microsoft.com/office/drawing/2014/main" id="{493DCD39-4963-DE30-061E-81EE7E11524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8886" y="6126891"/>
            <a:ext cx="1218205" cy="560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67948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v</a:t>
            </a:r>
          </a:p>
        </p:txBody>
      </p:sp>
      <p:pic>
        <p:nvPicPr>
          <p:cNvPr id="2" name="Bildobjekt 1" descr="En bild som visar Teckensnitt, Grafik, grafisk design, typografi&#10;&#10;Automatiskt genererad beskrivning">
            <a:extLst>
              <a:ext uri="{FF2B5EF4-FFF2-40B4-BE49-F238E27FC236}">
                <a16:creationId xmlns:a16="http://schemas.microsoft.com/office/drawing/2014/main" id="{FDCABF71-17B0-9155-5271-2F2E33F86BB3}"/>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sp>
        <p:nvSpPr>
          <p:cNvPr id="3" name="Title 16">
            <a:extLst>
              <a:ext uri="{FF2B5EF4-FFF2-40B4-BE49-F238E27FC236}">
                <a16:creationId xmlns:a16="http://schemas.microsoft.com/office/drawing/2014/main" id="{F572EE9A-65F2-F7E6-C7E4-86A63057E03A}"/>
              </a:ext>
            </a:extLst>
          </p:cNvPr>
          <p:cNvSpPr>
            <a:spLocks noGrp="1"/>
          </p:cNvSpPr>
          <p:nvPr/>
        </p:nvSpPr>
        <p:spPr>
          <a:xfrm>
            <a:off x="1255594" y="607885"/>
            <a:ext cx="1036067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b="1" i="0" u="none" strike="noStrike" dirty="0" err="1">
                <a:solidFill>
                  <a:srgbClr val="003E80"/>
                </a:solidFill>
                <a:effectLst/>
                <a:latin typeface="Arial" panose="020B0604020202020204" pitchFamily="34" charset="0"/>
              </a:rPr>
              <a:t>Medlemsspar</a:t>
            </a:r>
            <a:r>
              <a:rPr lang="sv-SE" sz="3200" b="1" i="0" u="none" strike="noStrike" dirty="0">
                <a:solidFill>
                  <a:srgbClr val="003E80"/>
                </a:solidFill>
                <a:effectLst/>
                <a:latin typeface="Arial" panose="020B0604020202020204" pitchFamily="34" charset="0"/>
              </a:rPr>
              <a:t> Fond</a:t>
            </a:r>
            <a:endParaRPr lang="sv-SE" sz="3200" dirty="0">
              <a:solidFill>
                <a:srgbClr val="003E80"/>
              </a:solidFill>
              <a:latin typeface="Arial" panose="020B0604020202020204" pitchFamily="34" charset="0"/>
              <a:cs typeface="Arial" panose="020B0604020202020204" pitchFamily="34" charset="0"/>
            </a:endParaRPr>
          </a:p>
        </p:txBody>
      </p:sp>
      <p:pic>
        <p:nvPicPr>
          <p:cNvPr id="5" name="Bild 4">
            <a:extLst>
              <a:ext uri="{FF2B5EF4-FFF2-40B4-BE49-F238E27FC236}">
                <a16:creationId xmlns:a16="http://schemas.microsoft.com/office/drawing/2014/main" id="{46E12000-AA0E-1C5F-0B18-610511AA6F0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906125" y="0"/>
            <a:ext cx="1285875" cy="495300"/>
          </a:xfrm>
          <a:prstGeom prst="rect">
            <a:avLst/>
          </a:prstGeom>
        </p:spPr>
      </p:pic>
      <p:sp>
        <p:nvSpPr>
          <p:cNvPr id="4" name="textruta 7">
            <a:extLst>
              <a:ext uri="{FF2B5EF4-FFF2-40B4-BE49-F238E27FC236}">
                <a16:creationId xmlns:a16="http://schemas.microsoft.com/office/drawing/2014/main" id="{31E55E33-5D23-9A38-EC00-A66FEB5EEA1B}"/>
              </a:ext>
            </a:extLst>
          </p:cNvPr>
          <p:cNvSpPr txBox="1"/>
          <p:nvPr/>
        </p:nvSpPr>
        <p:spPr>
          <a:xfrm>
            <a:off x="-298886" y="3042771"/>
            <a:ext cx="12192000" cy="523220"/>
          </a:xfrm>
          <a:prstGeom prst="rect">
            <a:avLst/>
          </a:prstGeom>
          <a:noFill/>
        </p:spPr>
        <p:txBody>
          <a:bodyPr wrap="square" lIns="91440" tIns="45720" rIns="91440" bIns="45720" anchor="t">
            <a:spAutoFit/>
          </a:bodyPr>
          <a:lstStyle>
            <a:defPPr>
              <a:defRPr lang="sv-SE"/>
            </a:defPPr>
            <a:lvl1pPr marL="0" algn="l" defTabSz="914400" rtl="0" eaLnBrk="1" latinLnBrk="0" hangingPunct="1">
              <a:defRPr sz="3200" b="0" kern="1200">
                <a:solidFill>
                  <a:srgbClr val="003E80"/>
                </a:solidFill>
                <a:effectLst/>
                <a:latin typeface="Sanchez"/>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fontAlgn="base"/>
            <a:r>
              <a:rPr lang="sv-SE" sz="2800" b="0" i="0">
                <a:effectLst/>
                <a:latin typeface="Sanchez"/>
              </a:rPr>
              <a:t>Spara för din framtid, på lång eller kortare sikt</a:t>
            </a:r>
            <a:r>
              <a:rPr lang="sv-SE" sz="2000" b="0" i="0">
                <a:effectLst/>
                <a:latin typeface="Sanchez"/>
              </a:rPr>
              <a:t>.</a:t>
            </a:r>
            <a:endParaRPr lang="en-US" sz="2000">
              <a:effectLst/>
              <a:latin typeface="Arial" panose="020B0604020202020204" pitchFamily="34" charset="0"/>
              <a:cs typeface="Arial" panose="020B0604020202020204" pitchFamily="34" charset="0"/>
            </a:endParaRPr>
          </a:p>
        </p:txBody>
      </p:sp>
      <p:pic>
        <p:nvPicPr>
          <p:cNvPr id="7" name="Bild 6">
            <a:extLst>
              <a:ext uri="{FF2B5EF4-FFF2-40B4-BE49-F238E27FC236}">
                <a16:creationId xmlns:a16="http://schemas.microsoft.com/office/drawing/2014/main" id="{1C589D06-7EA1-D893-BCE6-6C0AE3D0DF8C}"/>
              </a:ext>
            </a:extLst>
          </p:cNvPr>
          <p:cNvPicPr>
            <a:picLocks noChangeAspect="1"/>
          </p:cNvPicPr>
          <p:nvPr/>
        </p:nvPicPr>
        <p:blipFill>
          <a:blip r:embed="rId6" cstate="screen">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flipV="1">
            <a:off x="676166" y="607885"/>
            <a:ext cx="380826" cy="447156"/>
          </a:xfrm>
          <a:prstGeom prst="rect">
            <a:avLst/>
          </a:prstGeom>
        </p:spPr>
      </p:pic>
      <p:pic>
        <p:nvPicPr>
          <p:cNvPr id="6" name="Picture 2">
            <a:extLst>
              <a:ext uri="{FF2B5EF4-FFF2-40B4-BE49-F238E27FC236}">
                <a16:creationId xmlns:a16="http://schemas.microsoft.com/office/drawing/2014/main" id="{0066AEBA-57F9-432D-A519-7B699F11B5D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8886" y="6126891"/>
            <a:ext cx="1218205" cy="560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97219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9D3CAAE-5764-63EA-DAD0-15FEC05EBE5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334" r="10658"/>
          <a:stretch/>
        </p:blipFill>
        <p:spPr bwMode="auto">
          <a:xfrm flipH="1">
            <a:off x="0" y="-450"/>
            <a:ext cx="841347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6">
            <a:extLst>
              <a:ext uri="{FF2B5EF4-FFF2-40B4-BE49-F238E27FC236}">
                <a16:creationId xmlns:a16="http://schemas.microsoft.com/office/drawing/2014/main" id="{DFAF36A5-5BDF-0FC5-EF1D-863AE704B445}"/>
              </a:ext>
            </a:extLst>
          </p:cNvPr>
          <p:cNvSpPr>
            <a:spLocks noGrp="1"/>
          </p:cNvSpPr>
          <p:nvPr/>
        </p:nvSpPr>
        <p:spPr>
          <a:xfrm>
            <a:off x="7330666" y="607885"/>
            <a:ext cx="5514474"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b="1" i="0" u="none" strike="noStrike">
                <a:solidFill>
                  <a:srgbClr val="003E80"/>
                </a:solidFill>
                <a:effectLst/>
                <a:latin typeface="Arial" panose="020B0604020202020204" pitchFamily="34" charset="0"/>
              </a:rPr>
              <a:t>Försäkringar Pensionär</a:t>
            </a:r>
            <a:endParaRPr lang="sv-SE" sz="3200">
              <a:solidFill>
                <a:srgbClr val="003E80"/>
              </a:solidFill>
              <a:latin typeface="Arial" panose="020B0604020202020204" pitchFamily="34" charset="0"/>
              <a:cs typeface="Arial" panose="020B0604020202020204" pitchFamily="34" charset="0"/>
            </a:endParaRPr>
          </a:p>
        </p:txBody>
      </p:sp>
      <p:pic>
        <p:nvPicPr>
          <p:cNvPr id="5" name="Bildobjekt 4">
            <a:extLst>
              <a:ext uri="{FF2B5EF4-FFF2-40B4-BE49-F238E27FC236}">
                <a16:creationId xmlns:a16="http://schemas.microsoft.com/office/drawing/2014/main" id="{9CE196B0-E040-0144-FA64-290ECAFF6DB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7585"/>
            <a:ext cx="12192000" cy="6858000"/>
          </a:xfrm>
          <a:prstGeom prst="rect">
            <a:avLst/>
          </a:prstGeom>
        </p:spPr>
      </p:pic>
      <p:sp>
        <p:nvSpPr>
          <p:cNvPr id="7" name="Platshållare för innehåll 3">
            <a:extLst>
              <a:ext uri="{FF2B5EF4-FFF2-40B4-BE49-F238E27FC236}">
                <a16:creationId xmlns:a16="http://schemas.microsoft.com/office/drawing/2014/main" id="{450B5E3C-9E3C-796F-1649-55EF07032425}"/>
              </a:ext>
            </a:extLst>
          </p:cNvPr>
          <p:cNvSpPr>
            <a:spLocks noGrp="1"/>
          </p:cNvSpPr>
          <p:nvPr/>
        </p:nvSpPr>
        <p:spPr>
          <a:xfrm>
            <a:off x="7334677" y="1466764"/>
            <a:ext cx="5597552" cy="4213225"/>
          </a:xfrm>
          <a:prstGeom prst="rect">
            <a:avLst/>
          </a:prstGeom>
        </p:spPr>
        <p:txBody>
          <a:bodyPr vert="horz" lIns="0" tIns="0" rIns="0" bIns="0" rtlCol="0" anchor="t">
            <a:normAutofit/>
          </a:bodyPr>
          <a:lstStyle>
            <a:lvl1pPr marL="180975" indent="-180975" algn="l" defTabSz="914400" rtl="0" eaLnBrk="1" latinLnBrk="0" hangingPunct="1">
              <a:lnSpc>
                <a:spcPct val="110000"/>
              </a:lnSpc>
              <a:spcBef>
                <a:spcPts val="600"/>
              </a:spcBef>
              <a:spcAft>
                <a:spcPts val="600"/>
              </a:spcAft>
              <a:buFont typeface="Arial" panose="020B0604020202020204" pitchFamily="34" charset="0"/>
              <a:buChar char="•"/>
              <a:defRPr sz="2000" kern="1200">
                <a:solidFill>
                  <a:schemeClr val="tx2"/>
                </a:solidFill>
                <a:latin typeface="+mn-lt"/>
                <a:ea typeface="+mn-ea"/>
                <a:cs typeface="+mn-cs"/>
              </a:defRPr>
            </a:lvl1pPr>
            <a:lvl2pPr marL="355600" indent="-17462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2pPr>
            <a:lvl3pPr marL="536575"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3pPr>
            <a:lvl4pPr marL="719138" indent="-182563"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4pPr>
            <a:lvl5pPr marL="900113" indent="-180975" algn="l" defTabSz="914400" rtl="0" eaLnBrk="1" latinLnBrk="0" hangingPunct="1">
              <a:lnSpc>
                <a:spcPct val="11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spcAft>
                <a:spcPts val="1200"/>
              </a:spcAft>
              <a:buNone/>
            </a:pPr>
            <a:r>
              <a:rPr lang="sv-SE" sz="2400" b="1" i="0" u="none" strike="noStrike" dirty="0">
                <a:solidFill>
                  <a:srgbClr val="0A4682"/>
                </a:solidFill>
                <a:effectLst/>
                <a:latin typeface="Arial"/>
                <a:cs typeface="Arial"/>
              </a:rPr>
              <a:t>Försäkringar man bör skaffa </a:t>
            </a:r>
            <a:br>
              <a:rPr lang="sv-SE" sz="2400" b="1" i="0" u="none" strike="noStrike" dirty="0">
                <a:effectLst/>
                <a:latin typeface="Arial" panose="020B0604020202020204" pitchFamily="34" charset="0"/>
                <a:cs typeface="Arial" panose="020B0604020202020204" pitchFamily="34" charset="0"/>
              </a:rPr>
            </a:br>
            <a:r>
              <a:rPr lang="sv-SE" sz="2400" b="1" i="0" u="none" strike="noStrike" dirty="0">
                <a:solidFill>
                  <a:srgbClr val="0A4682"/>
                </a:solidFill>
                <a:effectLst/>
                <a:latin typeface="Arial"/>
                <a:cs typeface="Arial"/>
              </a:rPr>
              <a:t>i samband med pension: </a:t>
            </a:r>
            <a:endParaRPr lang="sv-SE" sz="2400" b="1" dirty="0">
              <a:solidFill>
                <a:srgbClr val="003E80"/>
              </a:solidFill>
              <a:latin typeface="Arial"/>
              <a:cs typeface="Arial"/>
            </a:endParaRPr>
          </a:p>
          <a:p>
            <a:pPr fontAlgn="base"/>
            <a:r>
              <a:rPr lang="sv-SE" sz="1800" b="0" i="0" u="none" strike="noStrike" dirty="0">
                <a:solidFill>
                  <a:srgbClr val="0A4682"/>
                </a:solidFill>
                <a:effectLst/>
                <a:latin typeface="Arial"/>
                <a:cs typeface="Arial"/>
              </a:rPr>
              <a:t>Olycksfall 60+ komplettering för medlem</a:t>
            </a:r>
            <a:r>
              <a:rPr lang="en-US" sz="1800" dirty="0">
                <a:latin typeface="Arial" panose="020B0604020202020204" pitchFamily="34" charset="0"/>
                <a:cs typeface="Arial" panose="020B0604020202020204" pitchFamily="34" charset="0"/>
              </a:rPr>
              <a:t>​</a:t>
            </a:r>
          </a:p>
          <a:p>
            <a:pPr fontAlgn="base"/>
            <a:r>
              <a:rPr lang="sv-SE" sz="1800" dirty="0">
                <a:solidFill>
                  <a:srgbClr val="0A4682"/>
                </a:solidFill>
                <a:latin typeface="Arial"/>
                <a:cs typeface="Arial"/>
              </a:rPr>
              <a:t>Olycksfall 60+ för partner</a:t>
            </a:r>
            <a:endParaRPr lang="en-US" sz="1800" b="0" i="0" dirty="0">
              <a:solidFill>
                <a:srgbClr val="000000"/>
              </a:solidFill>
              <a:effectLst/>
              <a:latin typeface="Arial"/>
              <a:cs typeface="Arial"/>
            </a:endParaRPr>
          </a:p>
          <a:p>
            <a:pPr algn="l" rtl="0" fontAlgn="base">
              <a:buFont typeface="Arial" panose="020B0604020202020204" pitchFamily="34" charset="0"/>
              <a:buChar char="•"/>
            </a:pPr>
            <a:r>
              <a:rPr lang="sv-SE" sz="1800" b="0" i="0" u="none" strike="noStrike" dirty="0">
                <a:solidFill>
                  <a:srgbClr val="0A4682"/>
                </a:solidFill>
                <a:effectLst/>
                <a:latin typeface="Arial"/>
                <a:cs typeface="Arial"/>
              </a:rPr>
              <a:t>Diagnos 60+</a:t>
            </a:r>
            <a:r>
              <a:rPr lang="en-US" sz="1800" b="0" i="0" dirty="0">
                <a:solidFill>
                  <a:schemeClr val="accent1">
                    <a:lumMod val="75000"/>
                  </a:schemeClr>
                </a:solidFill>
                <a:effectLst/>
                <a:latin typeface="Arial"/>
                <a:cs typeface="Arial"/>
              </a:rPr>
              <a:t>​ för </a:t>
            </a:r>
            <a:r>
              <a:rPr lang="en-US" sz="1800" b="0" i="0" dirty="0" err="1">
                <a:solidFill>
                  <a:schemeClr val="accent1">
                    <a:lumMod val="75000"/>
                  </a:schemeClr>
                </a:solidFill>
                <a:effectLst/>
                <a:latin typeface="Arial"/>
                <a:cs typeface="Arial"/>
              </a:rPr>
              <a:t>medlem</a:t>
            </a:r>
            <a:r>
              <a:rPr lang="en-US" sz="1800" b="0" i="0" dirty="0">
                <a:solidFill>
                  <a:schemeClr val="accent1">
                    <a:lumMod val="75000"/>
                  </a:schemeClr>
                </a:solidFill>
                <a:effectLst/>
                <a:latin typeface="Arial"/>
                <a:cs typeface="Arial"/>
              </a:rPr>
              <a:t> </a:t>
            </a:r>
            <a:r>
              <a:rPr lang="en-US" sz="1800" b="0" i="0" dirty="0" err="1">
                <a:solidFill>
                  <a:schemeClr val="accent1">
                    <a:lumMod val="75000"/>
                  </a:schemeClr>
                </a:solidFill>
                <a:effectLst/>
                <a:latin typeface="Arial"/>
                <a:cs typeface="Arial"/>
              </a:rPr>
              <a:t>och</a:t>
            </a:r>
            <a:r>
              <a:rPr lang="en-US" sz="1800" b="0" i="0" dirty="0">
                <a:solidFill>
                  <a:schemeClr val="accent1">
                    <a:lumMod val="75000"/>
                  </a:schemeClr>
                </a:solidFill>
                <a:effectLst/>
                <a:latin typeface="Arial"/>
                <a:cs typeface="Arial"/>
              </a:rPr>
              <a:t> partner</a:t>
            </a:r>
            <a:endParaRPr lang="en-US" b="0" i="0" dirty="0">
              <a:solidFill>
                <a:schemeClr val="accent1">
                  <a:lumMod val="75000"/>
                </a:schemeClr>
              </a:solidFill>
              <a:effectLst/>
              <a:latin typeface="Arial"/>
              <a:cs typeface="Arial"/>
            </a:endParaRPr>
          </a:p>
          <a:p>
            <a:pPr marL="0" indent="0" algn="l" rtl="0" fontAlgn="base">
              <a:buNone/>
            </a:pPr>
            <a:r>
              <a:rPr lang="en-US" sz="1800" b="0" i="0" dirty="0">
                <a:solidFill>
                  <a:srgbClr val="000000"/>
                </a:solidFill>
                <a:effectLst/>
                <a:latin typeface="Arial"/>
                <a:cs typeface="Arial"/>
              </a:rPr>
              <a:t>​</a:t>
            </a:r>
            <a:endParaRPr lang="en-US" b="0" i="0" dirty="0">
              <a:solidFill>
                <a:srgbClr val="000000"/>
              </a:solidFill>
              <a:effectLst/>
              <a:latin typeface="Arial"/>
              <a:cs typeface="Arial"/>
            </a:endParaRPr>
          </a:p>
          <a:p>
            <a:pPr marL="0" indent="0">
              <a:buNone/>
            </a:pPr>
            <a:endParaRPr lang="en-US" sz="1800" dirty="0">
              <a:solidFill>
                <a:srgbClr val="000000"/>
              </a:solidFill>
              <a:latin typeface="Arial"/>
              <a:cs typeface="Arial"/>
            </a:endParaRPr>
          </a:p>
        </p:txBody>
      </p:sp>
      <p:pic>
        <p:nvPicPr>
          <p:cNvPr id="4" name="Bildobjekt 3" descr="En bild som visar Teckensnitt, Grafik, grafisk design, typografi&#10;&#10;Automatiskt genererad beskrivning">
            <a:extLst>
              <a:ext uri="{FF2B5EF4-FFF2-40B4-BE49-F238E27FC236}">
                <a16:creationId xmlns:a16="http://schemas.microsoft.com/office/drawing/2014/main" id="{0AC7049A-50DA-C239-0594-21FA061BB413}"/>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pic>
        <p:nvPicPr>
          <p:cNvPr id="6" name="Picture 2">
            <a:extLst>
              <a:ext uri="{FF2B5EF4-FFF2-40B4-BE49-F238E27FC236}">
                <a16:creationId xmlns:a16="http://schemas.microsoft.com/office/drawing/2014/main" id="{7A26A0C9-CD03-1AA8-2B95-ED5160AA66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886" y="6126891"/>
            <a:ext cx="1218205" cy="560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3087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00FB70EE-1A58-033E-46D4-3A9E4CD30FE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 y="348"/>
            <a:ext cx="12192001" cy="6857652"/>
          </a:xfrm>
          <a:prstGeom prst="rect">
            <a:avLst/>
          </a:prstGeom>
        </p:spPr>
      </p:pic>
      <p:pic>
        <p:nvPicPr>
          <p:cNvPr id="8" name="Bildobjekt 7" descr="En bild som visar Teckensnitt, Grafik, logotyp, typografi&#10;&#10;Automatiskt genererad beskrivning">
            <a:extLst>
              <a:ext uri="{FF2B5EF4-FFF2-40B4-BE49-F238E27FC236}">
                <a16:creationId xmlns:a16="http://schemas.microsoft.com/office/drawing/2014/main" id="{403B7EEC-0483-3E1F-23AD-16338F8DA4B7}"/>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val="0"/>
              </a:ext>
            </a:extLst>
          </a:blip>
          <a:stretch>
            <a:fillRect/>
          </a:stretch>
        </p:blipFill>
        <p:spPr>
          <a:xfrm>
            <a:off x="10453114" y="6250115"/>
            <a:ext cx="1440000" cy="314314"/>
          </a:xfrm>
          <a:prstGeom prst="rect">
            <a:avLst/>
          </a:prstGeom>
        </p:spPr>
      </p:pic>
      <p:pic>
        <p:nvPicPr>
          <p:cNvPr id="3" name="Bildobjekt 2" descr="En bild som visar text, cirkel, skärmbild, Teckensnitt&#10;&#10;Automatiskt genererad beskrivning">
            <a:extLst>
              <a:ext uri="{FF2B5EF4-FFF2-40B4-BE49-F238E27FC236}">
                <a16:creationId xmlns:a16="http://schemas.microsoft.com/office/drawing/2014/main" id="{CA4263A1-22A9-967B-7A9A-590713EB5FA0}"/>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6911607" y="983568"/>
            <a:ext cx="3816424" cy="3818431"/>
          </a:xfrm>
          <a:prstGeom prst="rect">
            <a:avLst/>
          </a:prstGeom>
        </p:spPr>
      </p:pic>
      <p:pic>
        <p:nvPicPr>
          <p:cNvPr id="5" name="Picture 2">
            <a:extLst>
              <a:ext uri="{FF2B5EF4-FFF2-40B4-BE49-F238E27FC236}">
                <a16:creationId xmlns:a16="http://schemas.microsoft.com/office/drawing/2014/main" id="{FB11F9CD-FAE7-16B3-58E8-77D12CF26B2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8886" y="6126891"/>
            <a:ext cx="1218205" cy="560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51134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v</a:t>
            </a:r>
          </a:p>
        </p:txBody>
      </p:sp>
      <p:sp>
        <p:nvSpPr>
          <p:cNvPr id="4" name="Title 16">
            <a:extLst>
              <a:ext uri="{FF2B5EF4-FFF2-40B4-BE49-F238E27FC236}">
                <a16:creationId xmlns:a16="http://schemas.microsoft.com/office/drawing/2014/main" id="{01C75E79-5529-C33E-74F7-CEB2907E56C7}"/>
              </a:ext>
            </a:extLst>
          </p:cNvPr>
          <p:cNvSpPr>
            <a:spLocks noGrp="1"/>
          </p:cNvSpPr>
          <p:nvPr/>
        </p:nvSpPr>
        <p:spPr>
          <a:xfrm>
            <a:off x="575734" y="607885"/>
            <a:ext cx="1104053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a:solidFill>
                  <a:srgbClr val="003E80"/>
                </a:solidFill>
                <a:latin typeface="Arial"/>
                <a:cs typeface="Arial"/>
              </a:rPr>
              <a:t>En rådgivning täcker mycket</a:t>
            </a:r>
            <a:endParaRPr lang="en-US">
              <a:latin typeface="Arial"/>
              <a:cs typeface="Arial"/>
            </a:endParaRPr>
          </a:p>
        </p:txBody>
      </p:sp>
      <p:pic>
        <p:nvPicPr>
          <p:cNvPr id="7" name="Bildobjekt 6" descr="En bild som visar Teckensnitt, Grafik, grafisk design, typografi&#10;&#10;Automatiskt genererad beskrivning">
            <a:extLst>
              <a:ext uri="{FF2B5EF4-FFF2-40B4-BE49-F238E27FC236}">
                <a16:creationId xmlns:a16="http://schemas.microsoft.com/office/drawing/2014/main" id="{23DF66BD-DD2A-96D8-6B4B-C4DD47C54FB3}"/>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val="0"/>
              </a:ext>
            </a:extLst>
          </a:blip>
          <a:stretch>
            <a:fillRect/>
          </a:stretch>
        </p:blipFill>
        <p:spPr>
          <a:xfrm>
            <a:off x="10453114" y="6247680"/>
            <a:ext cx="1440000" cy="316749"/>
          </a:xfrm>
          <a:prstGeom prst="rect">
            <a:avLst/>
          </a:prstGeom>
        </p:spPr>
      </p:pic>
      <p:pic>
        <p:nvPicPr>
          <p:cNvPr id="2" name="Bildobjekt 1" descr="En bild som visar text, cirkel, skärmbild, Teckensnitt&#10;&#10;Automatiskt genererad beskrivning">
            <a:extLst>
              <a:ext uri="{FF2B5EF4-FFF2-40B4-BE49-F238E27FC236}">
                <a16:creationId xmlns:a16="http://schemas.microsoft.com/office/drawing/2014/main" id="{DBC973BC-F7FE-D752-AE1A-8427D7F43EAC}"/>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606417" y="438137"/>
            <a:ext cx="1133394" cy="1133990"/>
          </a:xfrm>
          <a:prstGeom prst="rect">
            <a:avLst/>
          </a:prstGeom>
        </p:spPr>
      </p:pic>
      <p:pic>
        <p:nvPicPr>
          <p:cNvPr id="3" name="Bildobjekt 2" descr="En bild som visar skärmbild, design, konst&#10;&#10;Automatiskt genererad beskrivning">
            <a:extLst>
              <a:ext uri="{FF2B5EF4-FFF2-40B4-BE49-F238E27FC236}">
                <a16:creationId xmlns:a16="http://schemas.microsoft.com/office/drawing/2014/main" id="{9E959096-8C14-C115-2498-DC1A0F193F87}"/>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4724970" y="2084095"/>
            <a:ext cx="2689809" cy="2689809"/>
          </a:xfrm>
          <a:prstGeom prst="ellipse">
            <a:avLst/>
          </a:prstGeom>
          <a:effectLst>
            <a:innerShdw blurRad="63500" dist="50800" dir="18900000">
              <a:prstClr val="black">
                <a:alpha val="50000"/>
              </a:prstClr>
            </a:innerShdw>
          </a:effectLst>
        </p:spPr>
      </p:pic>
      <p:pic>
        <p:nvPicPr>
          <p:cNvPr id="5" name="Bildobjekt 4" descr="En bild som visar design, konst&#10;&#10;Automatiskt genererad beskrivning med medelhög exakthet">
            <a:extLst>
              <a:ext uri="{FF2B5EF4-FFF2-40B4-BE49-F238E27FC236}">
                <a16:creationId xmlns:a16="http://schemas.microsoft.com/office/drawing/2014/main" id="{90C21310-580C-AF30-BD89-7D1641BEED1B}"/>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8060986" y="2084095"/>
            <a:ext cx="2689809" cy="2689809"/>
          </a:xfrm>
          <a:prstGeom prst="ellipse">
            <a:avLst/>
          </a:prstGeom>
          <a:effectLst>
            <a:innerShdw blurRad="63500" dist="50800" dir="18900000">
              <a:prstClr val="black">
                <a:alpha val="50000"/>
              </a:prstClr>
            </a:innerShdw>
          </a:effectLst>
        </p:spPr>
      </p:pic>
      <p:pic>
        <p:nvPicPr>
          <p:cNvPr id="8" name="Bildobjekt 7" descr="En bild som visar tecknad serie, inomhus&#10;&#10;Automatiskt genererad beskrivning">
            <a:extLst>
              <a:ext uri="{FF2B5EF4-FFF2-40B4-BE49-F238E27FC236}">
                <a16:creationId xmlns:a16="http://schemas.microsoft.com/office/drawing/2014/main" id="{6B32F327-759B-8714-71F0-935B2A384903}"/>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388954" y="2084095"/>
            <a:ext cx="2689809" cy="2689809"/>
          </a:xfrm>
          <a:prstGeom prst="ellipse">
            <a:avLst/>
          </a:prstGeom>
          <a:effectLst>
            <a:innerShdw blurRad="63500" dist="50800" dir="18900000">
              <a:prstClr val="black">
                <a:alpha val="50000"/>
              </a:prstClr>
            </a:innerShdw>
          </a:effectLst>
        </p:spPr>
      </p:pic>
      <p:sp>
        <p:nvSpPr>
          <p:cNvPr id="9" name="Title 16">
            <a:extLst>
              <a:ext uri="{FF2B5EF4-FFF2-40B4-BE49-F238E27FC236}">
                <a16:creationId xmlns:a16="http://schemas.microsoft.com/office/drawing/2014/main" id="{5E8FDEEA-8985-5798-6051-E2CDDD407DBA}"/>
              </a:ext>
            </a:extLst>
          </p:cNvPr>
          <p:cNvSpPr>
            <a:spLocks noGrp="1"/>
          </p:cNvSpPr>
          <p:nvPr/>
        </p:nvSpPr>
        <p:spPr>
          <a:xfrm>
            <a:off x="1158143" y="5180493"/>
            <a:ext cx="3151429" cy="402250"/>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pPr algn="ctr"/>
            <a:r>
              <a:rPr lang="sv-SE" sz="2000" b="0" i="0" u="none" strike="noStrike">
                <a:solidFill>
                  <a:schemeClr val="accent1">
                    <a:lumMod val="50000"/>
                  </a:schemeClr>
                </a:solidFill>
                <a:effectLst/>
                <a:latin typeface="Arial" panose="020B0604020202020204" pitchFamily="34" charset="0"/>
              </a:rPr>
              <a:t>Oanmäld skada</a:t>
            </a:r>
            <a:endParaRPr lang="sv-SE" sz="2000" b="0">
              <a:solidFill>
                <a:schemeClr val="accent1">
                  <a:lumMod val="50000"/>
                </a:schemeClr>
              </a:solidFill>
              <a:latin typeface="Arial" panose="020B0604020202020204" pitchFamily="34" charset="0"/>
              <a:cs typeface="Arial" panose="020B0604020202020204" pitchFamily="34" charset="0"/>
            </a:endParaRPr>
          </a:p>
        </p:txBody>
      </p:sp>
      <p:sp>
        <p:nvSpPr>
          <p:cNvPr id="10" name="Title 16">
            <a:extLst>
              <a:ext uri="{FF2B5EF4-FFF2-40B4-BE49-F238E27FC236}">
                <a16:creationId xmlns:a16="http://schemas.microsoft.com/office/drawing/2014/main" id="{F2E328D4-2CBF-F35B-82F2-B9832150D0B7}"/>
              </a:ext>
            </a:extLst>
          </p:cNvPr>
          <p:cNvSpPr>
            <a:spLocks noGrp="1"/>
          </p:cNvSpPr>
          <p:nvPr/>
        </p:nvSpPr>
        <p:spPr>
          <a:xfrm>
            <a:off x="4494159" y="5210407"/>
            <a:ext cx="3151429" cy="402250"/>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pPr algn="ctr"/>
            <a:r>
              <a:rPr lang="sv-SE" sz="2000" b="0" i="0" u="none" strike="noStrike">
                <a:solidFill>
                  <a:schemeClr val="accent1">
                    <a:lumMod val="50000"/>
                  </a:schemeClr>
                </a:solidFill>
                <a:effectLst/>
                <a:latin typeface="Arial" panose="020B0604020202020204" pitchFamily="34" charset="0"/>
              </a:rPr>
              <a:t>Försäkringar</a:t>
            </a:r>
            <a:endParaRPr lang="sv-SE" sz="2000" b="0">
              <a:solidFill>
                <a:schemeClr val="accent1">
                  <a:lumMod val="50000"/>
                </a:schemeClr>
              </a:solidFill>
              <a:latin typeface="Arial" panose="020B0604020202020204" pitchFamily="34" charset="0"/>
              <a:cs typeface="Arial" panose="020B0604020202020204" pitchFamily="34" charset="0"/>
            </a:endParaRPr>
          </a:p>
        </p:txBody>
      </p:sp>
      <p:sp>
        <p:nvSpPr>
          <p:cNvPr id="11" name="Title 16">
            <a:extLst>
              <a:ext uri="{FF2B5EF4-FFF2-40B4-BE49-F238E27FC236}">
                <a16:creationId xmlns:a16="http://schemas.microsoft.com/office/drawing/2014/main" id="{C4F22CDD-066E-40BA-3F80-3F83FFAAD2AC}"/>
              </a:ext>
            </a:extLst>
          </p:cNvPr>
          <p:cNvSpPr>
            <a:spLocks noGrp="1"/>
          </p:cNvSpPr>
          <p:nvPr/>
        </p:nvSpPr>
        <p:spPr>
          <a:xfrm>
            <a:off x="7830175" y="5210407"/>
            <a:ext cx="3151429" cy="402250"/>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pPr algn="ctr"/>
            <a:r>
              <a:rPr lang="sv-SE" sz="2000" b="0" i="0" u="none" strike="noStrike">
                <a:solidFill>
                  <a:schemeClr val="accent1">
                    <a:lumMod val="50000"/>
                  </a:schemeClr>
                </a:solidFill>
                <a:effectLst/>
                <a:latin typeface="Arial" panose="020B0604020202020204" pitchFamily="34" charset="0"/>
              </a:rPr>
              <a:t>Pension</a:t>
            </a:r>
            <a:endParaRPr lang="sv-SE" sz="2000" b="0">
              <a:solidFill>
                <a:schemeClr val="accent1">
                  <a:lumMod val="50000"/>
                </a:schemeClr>
              </a:solidFill>
              <a:latin typeface="Arial" panose="020B0604020202020204" pitchFamily="34" charset="0"/>
              <a:cs typeface="Arial" panose="020B0604020202020204" pitchFamily="34" charset="0"/>
            </a:endParaRPr>
          </a:p>
        </p:txBody>
      </p:sp>
      <p:pic>
        <p:nvPicPr>
          <p:cNvPr id="12" name="Picture 2">
            <a:extLst>
              <a:ext uri="{FF2B5EF4-FFF2-40B4-BE49-F238E27FC236}">
                <a16:creationId xmlns:a16="http://schemas.microsoft.com/office/drawing/2014/main" id="{BABD20C1-DCF7-AFAB-E435-2850ACC95FE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8886" y="6126891"/>
            <a:ext cx="1218205" cy="560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2920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28A0092B-C50C-407E-A947-70E740481C1C}">
                <a14:useLocalDpi xmlns:a14="http://schemas.microsoft.com/office/drawing/2010/main" val="0"/>
              </a:ext>
            </a:extLst>
          </a:blip>
          <a:srcRect/>
          <a:stretch>
            <a:fillRect t="-9000" b="-9000"/>
          </a:stretch>
        </a:blipFill>
        <a:effectLst/>
      </p:bgPr>
    </p:bg>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1EE6AA3-F9AF-8AAF-0381-133F5F696F6B}"/>
              </a:ext>
            </a:extLst>
          </p:cNvPr>
          <p:cNvSpPr/>
          <p:nvPr/>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Bildobjekt 5">
            <a:extLst>
              <a:ext uri="{FF2B5EF4-FFF2-40B4-BE49-F238E27FC236}">
                <a16:creationId xmlns:a16="http://schemas.microsoft.com/office/drawing/2014/main" id="{E99C62A2-5CCC-26EC-55CE-C4296E17613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itle 16">
            <a:extLst>
              <a:ext uri="{FF2B5EF4-FFF2-40B4-BE49-F238E27FC236}">
                <a16:creationId xmlns:a16="http://schemas.microsoft.com/office/drawing/2014/main" id="{01C75E79-5529-C33E-74F7-CEB2907E56C7}"/>
              </a:ext>
            </a:extLst>
          </p:cNvPr>
          <p:cNvSpPr>
            <a:spLocks noGrp="1"/>
          </p:cNvSpPr>
          <p:nvPr/>
        </p:nvSpPr>
        <p:spPr>
          <a:xfrm>
            <a:off x="575734" y="607885"/>
            <a:ext cx="1104053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a:solidFill>
                  <a:srgbClr val="003E80"/>
                </a:solidFill>
                <a:latin typeface="Arial" panose="020B0604020202020204" pitchFamily="34" charset="0"/>
                <a:cs typeface="Arial" panose="020B0604020202020204" pitchFamily="34" charset="0"/>
              </a:rPr>
              <a:t>Så här säger våra medlemmar…</a:t>
            </a:r>
          </a:p>
        </p:txBody>
      </p:sp>
      <p:sp>
        <p:nvSpPr>
          <p:cNvPr id="5" name="Title 16">
            <a:extLst>
              <a:ext uri="{FF2B5EF4-FFF2-40B4-BE49-F238E27FC236}">
                <a16:creationId xmlns:a16="http://schemas.microsoft.com/office/drawing/2014/main" id="{BDC0CC09-373B-0728-8EE9-8B275034ABE5}"/>
              </a:ext>
            </a:extLst>
          </p:cNvPr>
          <p:cNvSpPr>
            <a:spLocks noGrp="1"/>
          </p:cNvSpPr>
          <p:nvPr/>
        </p:nvSpPr>
        <p:spPr>
          <a:xfrm>
            <a:off x="575733" y="1304649"/>
            <a:ext cx="5520267" cy="515237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pPr algn="l" rtl="0" fontAlgn="base"/>
            <a:r>
              <a:rPr lang="sv-SE" sz="2000" b="0" i="1" u="none" strike="noStrike" dirty="0">
                <a:solidFill>
                  <a:srgbClr val="0A4682"/>
                </a:solidFill>
                <a:effectLst/>
                <a:latin typeface="Arial" panose="020B0604020202020204" pitchFamily="34" charset="0"/>
                <a:cs typeface="Arial" panose="020B0604020202020204" pitchFamily="34" charset="0"/>
              </a:rPr>
              <a:t>”Nu har jag koll på min pension, tack! Det var inte så krångligt som jag trott och dessutom behövde jag inte lägga undan en förmögenhet.”</a:t>
            </a:r>
            <a:r>
              <a:rPr lang="en-US" sz="2000" b="0" i="0" dirty="0">
                <a:solidFill>
                  <a:srgbClr val="000000"/>
                </a:solidFill>
                <a:effectLst/>
                <a:latin typeface="Arial" panose="020B0604020202020204" pitchFamily="34" charset="0"/>
                <a:cs typeface="Arial" panose="020B0604020202020204" pitchFamily="34" charset="0"/>
              </a:rPr>
              <a:t>​</a:t>
            </a:r>
          </a:p>
          <a:p>
            <a:pPr algn="l" rtl="0" fontAlgn="base"/>
            <a:r>
              <a:rPr lang="sv-SE" sz="2000" b="0" i="0" dirty="0">
                <a:solidFill>
                  <a:srgbClr val="000000"/>
                </a:solidFill>
                <a:effectLst/>
                <a:latin typeface="Arial" panose="020B0604020202020204" pitchFamily="34" charset="0"/>
                <a:cs typeface="Arial" panose="020B0604020202020204" pitchFamily="34" charset="0"/>
              </a:rPr>
              <a:t>​</a:t>
            </a:r>
          </a:p>
          <a:p>
            <a:pPr algn="l" rtl="0" fontAlgn="base"/>
            <a:r>
              <a:rPr lang="sv-SE" sz="2000" b="0" i="1" u="none" strike="noStrike" dirty="0">
                <a:solidFill>
                  <a:srgbClr val="0A4682"/>
                </a:solidFill>
                <a:effectLst/>
                <a:latin typeface="Arial" panose="020B0604020202020204" pitchFamily="34" charset="0"/>
                <a:cs typeface="Arial" panose="020B0604020202020204" pitchFamily="34" charset="0"/>
              </a:rPr>
              <a:t>”Varför lär vi oss inte det här i skolan? Vad skönt - jag kommer ju bli miljonär!”</a:t>
            </a:r>
            <a:r>
              <a:rPr lang="en-US" sz="2000" b="0" i="0" dirty="0">
                <a:solidFill>
                  <a:srgbClr val="000000"/>
                </a:solidFill>
                <a:effectLst/>
                <a:latin typeface="Arial" panose="020B0604020202020204" pitchFamily="34" charset="0"/>
                <a:cs typeface="Arial" panose="020B0604020202020204" pitchFamily="34" charset="0"/>
              </a:rPr>
              <a:t>​</a:t>
            </a:r>
          </a:p>
          <a:p>
            <a:pPr algn="l" rtl="0" fontAlgn="base"/>
            <a:r>
              <a:rPr lang="sv-SE" sz="2000" b="0" i="0" dirty="0">
                <a:solidFill>
                  <a:srgbClr val="000000"/>
                </a:solidFill>
                <a:effectLst/>
                <a:latin typeface="Arial" panose="020B0604020202020204" pitchFamily="34" charset="0"/>
                <a:cs typeface="Arial" panose="020B0604020202020204" pitchFamily="34" charset="0"/>
              </a:rPr>
              <a:t>​</a:t>
            </a:r>
          </a:p>
          <a:p>
            <a:pPr algn="l" rtl="0" fontAlgn="base"/>
            <a:r>
              <a:rPr lang="sv-SE" sz="2000" b="0" i="1" u="none" strike="noStrike" dirty="0">
                <a:solidFill>
                  <a:srgbClr val="0A4682"/>
                </a:solidFill>
                <a:effectLst/>
                <a:latin typeface="Arial" panose="020B0604020202020204" pitchFamily="34" charset="0"/>
                <a:cs typeface="Arial" panose="020B0604020202020204" pitchFamily="34" charset="0"/>
              </a:rPr>
              <a:t>”Nu känner jag mig inte lika orolig för framtiden, som innan mötet.”</a:t>
            </a:r>
            <a:r>
              <a:rPr lang="en-US" sz="2000" b="0" i="0" dirty="0">
                <a:solidFill>
                  <a:srgbClr val="000000"/>
                </a:solidFill>
                <a:effectLst/>
                <a:latin typeface="Arial" panose="020B0604020202020204" pitchFamily="34" charset="0"/>
                <a:cs typeface="Arial" panose="020B0604020202020204" pitchFamily="34" charset="0"/>
              </a:rPr>
              <a:t>​</a:t>
            </a:r>
          </a:p>
          <a:p>
            <a:pPr algn="l" rtl="0" fontAlgn="base"/>
            <a:r>
              <a:rPr lang="sv-SE" sz="2000" b="0" i="0" dirty="0">
                <a:solidFill>
                  <a:srgbClr val="000000"/>
                </a:solidFill>
                <a:effectLst/>
                <a:latin typeface="Arial" panose="020B0604020202020204" pitchFamily="34" charset="0"/>
                <a:cs typeface="Arial" panose="020B0604020202020204" pitchFamily="34" charset="0"/>
              </a:rPr>
              <a:t>​</a:t>
            </a:r>
          </a:p>
          <a:p>
            <a:pPr algn="l" rtl="0" fontAlgn="base"/>
            <a:r>
              <a:rPr lang="sv-SE" sz="2000" b="0" i="1" u="none" strike="noStrike" dirty="0">
                <a:solidFill>
                  <a:srgbClr val="0A4682"/>
                </a:solidFill>
                <a:effectLst/>
                <a:latin typeface="Arial" panose="020B0604020202020204" pitchFamily="34" charset="0"/>
                <a:cs typeface="Arial" panose="020B0604020202020204" pitchFamily="34" charset="0"/>
              </a:rPr>
              <a:t>”Hade jag inte fått din hjälp hade jag aldrig tagit tag i det här själv.”</a:t>
            </a:r>
            <a:r>
              <a:rPr lang="en-US" sz="2000" b="0" i="0" dirty="0">
                <a:solidFill>
                  <a:srgbClr val="000000"/>
                </a:solidFill>
                <a:effectLst/>
                <a:latin typeface="Arial" panose="020B0604020202020204" pitchFamily="34" charset="0"/>
                <a:cs typeface="Arial" panose="020B0604020202020204" pitchFamily="34" charset="0"/>
              </a:rPr>
              <a:t>​</a:t>
            </a:r>
          </a:p>
          <a:p>
            <a:pPr algn="l" rtl="0" fontAlgn="base"/>
            <a:r>
              <a:rPr lang="sv-SE" sz="2000" b="0" i="0" dirty="0">
                <a:solidFill>
                  <a:srgbClr val="000000"/>
                </a:solidFill>
                <a:effectLst/>
                <a:latin typeface="Arial" panose="020B0604020202020204" pitchFamily="34" charset="0"/>
                <a:cs typeface="Arial" panose="020B0604020202020204" pitchFamily="34" charset="0"/>
              </a:rPr>
              <a:t>​</a:t>
            </a:r>
          </a:p>
          <a:p>
            <a:pPr algn="l" rtl="0" fontAlgn="base"/>
            <a:r>
              <a:rPr lang="sv-SE" sz="2000" b="0" i="1" u="none" strike="noStrike" dirty="0">
                <a:solidFill>
                  <a:srgbClr val="0A4682"/>
                </a:solidFill>
                <a:effectLst/>
                <a:latin typeface="Arial" panose="020B0604020202020204" pitchFamily="34" charset="0"/>
                <a:cs typeface="Arial" panose="020B0604020202020204" pitchFamily="34" charset="0"/>
              </a:rPr>
              <a:t>”Jag önskar att jag hade gjort valen tidigare, </a:t>
            </a:r>
            <a:br>
              <a:rPr lang="sv-SE" sz="2000" b="0" i="1" u="none" strike="noStrike" dirty="0">
                <a:solidFill>
                  <a:srgbClr val="0A4682"/>
                </a:solidFill>
                <a:effectLst/>
                <a:latin typeface="Arial" panose="020B0604020202020204" pitchFamily="34" charset="0"/>
                <a:cs typeface="Arial" panose="020B0604020202020204" pitchFamily="34" charset="0"/>
              </a:rPr>
            </a:br>
            <a:r>
              <a:rPr lang="sv-SE" sz="2000" b="0" i="1" u="none" strike="noStrike" dirty="0">
                <a:solidFill>
                  <a:srgbClr val="0A4682"/>
                </a:solidFill>
                <a:effectLst/>
                <a:latin typeface="Arial" panose="020B0604020202020204" pitchFamily="34" charset="0"/>
                <a:cs typeface="Arial" panose="020B0604020202020204" pitchFamily="34" charset="0"/>
              </a:rPr>
              <a:t>men bättre sent än aldrig.”</a:t>
            </a:r>
            <a:endParaRPr lang="en-US" sz="2000" b="0" i="0" dirty="0">
              <a:solidFill>
                <a:srgbClr val="000000"/>
              </a:solidFill>
              <a:effectLst/>
              <a:latin typeface="Arial" panose="020B0604020202020204" pitchFamily="34" charset="0"/>
              <a:cs typeface="Arial" panose="020B0604020202020204" pitchFamily="34" charset="0"/>
            </a:endParaRPr>
          </a:p>
        </p:txBody>
      </p:sp>
      <p:pic>
        <p:nvPicPr>
          <p:cNvPr id="15" name="Bildobjekt 14" descr="En bild som visar Teckensnitt, Grafik, logotyp, typografi&#10;&#10;Automatiskt genererad beskrivning">
            <a:extLst>
              <a:ext uri="{FF2B5EF4-FFF2-40B4-BE49-F238E27FC236}">
                <a16:creationId xmlns:a16="http://schemas.microsoft.com/office/drawing/2014/main" id="{0F7D7F67-B1F4-16AB-4401-C47DFD8278FF}"/>
              </a:ext>
            </a:extLst>
          </p:cNvPr>
          <p:cNvPicPr>
            <a:picLocks noGrp="1" noRot="1" noChangeAspect="1" noMove="1" noResize="1" noEditPoints="1" noAdjustHandles="1" noChangeArrowheads="1" noChangeShapeType="1" noCrop="1"/>
          </p:cNvPicPr>
          <p:nvPr/>
        </p:nvPicPr>
        <p:blipFill>
          <a:blip r:embed="rId5" cstate="screen">
            <a:extLst>
              <a:ext uri="{28A0092B-C50C-407E-A947-70E740481C1C}">
                <a14:useLocalDpi xmlns:a14="http://schemas.microsoft.com/office/drawing/2010/main" val="0"/>
              </a:ext>
            </a:extLst>
          </a:blip>
          <a:stretch>
            <a:fillRect/>
          </a:stretch>
        </p:blipFill>
        <p:spPr>
          <a:xfrm>
            <a:off x="10453114" y="6250115"/>
            <a:ext cx="1440000" cy="314314"/>
          </a:xfrm>
          <a:prstGeom prst="rect">
            <a:avLst/>
          </a:prstGeom>
        </p:spPr>
      </p:pic>
      <p:pic>
        <p:nvPicPr>
          <p:cNvPr id="2" name="Bildobjekt 1" descr="En bild som visar text, cirkel, skärmbild, Teckensnitt&#10;&#10;Automatiskt genererad beskrivning">
            <a:extLst>
              <a:ext uri="{FF2B5EF4-FFF2-40B4-BE49-F238E27FC236}">
                <a16:creationId xmlns:a16="http://schemas.microsoft.com/office/drawing/2014/main" id="{4BA119E2-254E-1C8F-1E52-5E395A3C5544}"/>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0606417" y="438137"/>
            <a:ext cx="1133394" cy="1133990"/>
          </a:xfrm>
          <a:prstGeom prst="rect">
            <a:avLst/>
          </a:prstGeom>
        </p:spPr>
      </p:pic>
      <p:pic>
        <p:nvPicPr>
          <p:cNvPr id="3" name="Picture 2">
            <a:extLst>
              <a:ext uri="{FF2B5EF4-FFF2-40B4-BE49-F238E27FC236}">
                <a16:creationId xmlns:a16="http://schemas.microsoft.com/office/drawing/2014/main" id="{FB57C4FF-B31D-A7D9-2AC9-6D3415F0DB8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8886" y="6126891"/>
            <a:ext cx="1218205" cy="560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11050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175A10A8-5458-D7DA-D503-185B4FC41AB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8" name="Bildobjekt 7" descr="En bild som visar Teckensnitt, Grafik, logotyp, typografi&#10;&#10;Automatiskt genererad beskrivning">
            <a:extLst>
              <a:ext uri="{FF2B5EF4-FFF2-40B4-BE49-F238E27FC236}">
                <a16:creationId xmlns:a16="http://schemas.microsoft.com/office/drawing/2014/main" id="{403B7EEC-0483-3E1F-23AD-16338F8DA4B7}"/>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val="0"/>
              </a:ext>
            </a:extLst>
          </a:blip>
          <a:stretch>
            <a:fillRect/>
          </a:stretch>
        </p:blipFill>
        <p:spPr>
          <a:xfrm>
            <a:off x="10453114" y="6250115"/>
            <a:ext cx="1440000" cy="314314"/>
          </a:xfrm>
          <a:prstGeom prst="rect">
            <a:avLst/>
          </a:prstGeom>
        </p:spPr>
      </p:pic>
      <p:sp>
        <p:nvSpPr>
          <p:cNvPr id="2" name="Title 16">
            <a:extLst>
              <a:ext uri="{FF2B5EF4-FFF2-40B4-BE49-F238E27FC236}">
                <a16:creationId xmlns:a16="http://schemas.microsoft.com/office/drawing/2014/main" id="{3378C4C1-3B34-E21C-5AD9-945EBA672FE7}"/>
              </a:ext>
            </a:extLst>
          </p:cNvPr>
          <p:cNvSpPr>
            <a:spLocks noGrp="1"/>
          </p:cNvSpPr>
          <p:nvPr/>
        </p:nvSpPr>
        <p:spPr>
          <a:xfrm>
            <a:off x="575734" y="607885"/>
            <a:ext cx="11040533" cy="1512018"/>
          </a:xfrm>
          <a:prstGeom prst="rect">
            <a:avLst/>
          </a:prstGeom>
        </p:spPr>
        <p:txBody>
          <a:bodyPr vert="horz" lIns="0" tIns="0" rIns="0" bIns="0" rtlCol="0" anchor="t">
            <a:normAutofit/>
          </a:bodyPr>
          <a:lstStyle>
            <a:lvl1pPr algn="l" defTabSz="914400" rtl="0" eaLnBrk="1" latinLnBrk="0" hangingPunct="1">
              <a:spcBef>
                <a:spcPct val="0"/>
              </a:spcBef>
              <a:buNone/>
              <a:defRPr sz="2800" b="1" kern="1200">
                <a:solidFill>
                  <a:schemeClr val="accent1"/>
                </a:solidFill>
                <a:latin typeface="+mj-lt"/>
                <a:ea typeface="+mj-ea"/>
                <a:cs typeface="+mj-cs"/>
              </a:defRPr>
            </a:lvl1pPr>
          </a:lstStyle>
          <a:p>
            <a:r>
              <a:rPr lang="sv-SE" sz="3200" b="1" i="0" u="none" strike="noStrike">
                <a:solidFill>
                  <a:schemeClr val="bg1"/>
                </a:solidFill>
                <a:effectLst/>
                <a:latin typeface="Arial" panose="020B0604020202020204" pitchFamily="34" charset="0"/>
              </a:rPr>
              <a:t>Tillsammans stärker vi </a:t>
            </a:r>
          </a:p>
          <a:p>
            <a:r>
              <a:rPr lang="sv-SE" sz="3200" b="1" i="0" u="none" strike="noStrike">
                <a:solidFill>
                  <a:schemeClr val="bg1"/>
                </a:solidFill>
                <a:effectLst/>
                <a:latin typeface="Arial" panose="020B0604020202020204" pitchFamily="34" charset="0"/>
              </a:rPr>
              <a:t>medlemskapets värde</a:t>
            </a:r>
            <a:r>
              <a:rPr lang="sv-SE" sz="1800" b="0" i="0">
                <a:solidFill>
                  <a:srgbClr val="000000"/>
                </a:solidFill>
                <a:effectLst/>
                <a:latin typeface="Arial" panose="020B0604020202020204" pitchFamily="34" charset="0"/>
              </a:rPr>
              <a:t>​</a:t>
            </a:r>
            <a:endParaRPr lang="sv-SE" sz="3200">
              <a:solidFill>
                <a:srgbClr val="003E80"/>
              </a:solidFill>
              <a:latin typeface="Arial" panose="020B0604020202020204" pitchFamily="34" charset="0"/>
              <a:cs typeface="Arial" panose="020B0604020202020204" pitchFamily="34" charset="0"/>
            </a:endParaRPr>
          </a:p>
        </p:txBody>
      </p:sp>
      <p:pic>
        <p:nvPicPr>
          <p:cNvPr id="4" name="Picture 2">
            <a:extLst>
              <a:ext uri="{FF2B5EF4-FFF2-40B4-BE49-F238E27FC236}">
                <a16:creationId xmlns:a16="http://schemas.microsoft.com/office/drawing/2014/main" id="{727A3555-D30E-57A5-57F4-2928409392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886" y="6126891"/>
            <a:ext cx="1218205" cy="560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336374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npassad formgivning">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129A0ADED95A784A90CB83873B2B1EB0" ma:contentTypeVersion="13" ma:contentTypeDescription="Skapa ett nytt dokument." ma:contentTypeScope="" ma:versionID="b39d321c40a977bbf49f3c86ae420349">
  <xsd:schema xmlns:xsd="http://www.w3.org/2001/XMLSchema" xmlns:xs="http://www.w3.org/2001/XMLSchema" xmlns:p="http://schemas.microsoft.com/office/2006/metadata/properties" xmlns:ns2="551f3869-e190-4027-94dd-e6cd1d733773" targetNamespace="http://schemas.microsoft.com/office/2006/metadata/properties" ma:root="true" ma:fieldsID="0b7d0e7ddd8068317881d5a2bbd76720" ns2:_="">
    <xsd:import namespace="551f3869-e190-4027-94dd-e6cd1d73377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ObjectDetectorVersions"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1f3869-e190-4027-94dd-e6cd1d7337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A0CCF9F-3411-4E96-9CA8-99016E1F5EFB}">
  <ds:schemaRefs>
    <ds:schemaRef ds:uri="http://schemas.microsoft.com/sharepoint/v3/contenttype/forms"/>
  </ds:schemaRefs>
</ds:datastoreItem>
</file>

<file path=customXml/itemProps2.xml><?xml version="1.0" encoding="utf-8"?>
<ds:datastoreItem xmlns:ds="http://schemas.openxmlformats.org/officeDocument/2006/customXml" ds:itemID="{E276F7E5-6A7B-41B2-83EF-BA0B25F8B84A}">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551f3869-e190-4027-94dd-e6cd1d733773"/>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52BCD42A-DD12-4116-9421-18B99D598B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1f3869-e190-4027-94dd-e6cd1d73377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63</TotalTime>
  <Words>3106</Words>
  <Application>Microsoft Office PowerPoint</Application>
  <PresentationFormat>Bredbild</PresentationFormat>
  <Paragraphs>295</Paragraphs>
  <Slides>29</Slides>
  <Notes>27</Notes>
  <HiddenSlides>0</HiddenSlides>
  <MMClips>0</MMClips>
  <ScaleCrop>false</ScaleCrop>
  <HeadingPairs>
    <vt:vector size="6" baseType="variant">
      <vt:variant>
        <vt:lpstr>Använt teckensnitt</vt:lpstr>
      </vt:variant>
      <vt:variant>
        <vt:i4>12</vt:i4>
      </vt:variant>
      <vt:variant>
        <vt:lpstr>Tema</vt:lpstr>
      </vt:variant>
      <vt:variant>
        <vt:i4>2</vt:i4>
      </vt:variant>
      <vt:variant>
        <vt:lpstr>Bildrubriker</vt:lpstr>
      </vt:variant>
      <vt:variant>
        <vt:i4>29</vt:i4>
      </vt:variant>
    </vt:vector>
  </HeadingPairs>
  <TitlesOfParts>
    <vt:vector size="43" baseType="lpstr">
      <vt:lpstr>-apple-system</vt:lpstr>
      <vt:lpstr>Aptos</vt:lpstr>
      <vt:lpstr>Arial</vt:lpstr>
      <vt:lpstr>Calibri</vt:lpstr>
      <vt:lpstr>Calibri Light</vt:lpstr>
      <vt:lpstr>Inter</vt:lpstr>
      <vt:lpstr>Sanchez</vt:lpstr>
      <vt:lpstr>Sanchez-italic</vt:lpstr>
      <vt:lpstr>Sanchez-semibold</vt:lpstr>
      <vt:lpstr>Symbol</vt:lpstr>
      <vt:lpstr>Times New Roman</vt:lpstr>
      <vt:lpstr>Wingdings</vt:lpstr>
      <vt:lpstr>Office-tema</vt:lpstr>
      <vt:lpstr>Anpassad formgivning</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Thomas Wide</dc:creator>
  <cp:lastModifiedBy>Viveka Borg</cp:lastModifiedBy>
  <cp:revision>5</cp:revision>
  <dcterms:created xsi:type="dcterms:W3CDTF">2024-10-01T13:05:08Z</dcterms:created>
  <dcterms:modified xsi:type="dcterms:W3CDTF">2026-04-08T10:04:15Z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5fc1443-f1c5-4c81-9277-9d10de386f1c_Enabled">
    <vt:lpwstr>true</vt:lpwstr>
  </property>
  <property fmtid="{D5CDD505-2E9C-101B-9397-08002B2CF9AE}" pid="3" name="MSIP_Label_95fc1443-f1c5-4c81-9277-9d10de386f1c_SetDate">
    <vt:lpwstr>2024-10-01T13:40:46Z</vt:lpwstr>
  </property>
  <property fmtid="{D5CDD505-2E9C-101B-9397-08002B2CF9AE}" pid="4" name="MSIP_Label_95fc1443-f1c5-4c81-9277-9d10de386f1c_Method">
    <vt:lpwstr>Privileged</vt:lpwstr>
  </property>
  <property fmtid="{D5CDD505-2E9C-101B-9397-08002B2CF9AE}" pid="5" name="MSIP_Label_95fc1443-f1c5-4c81-9277-9d10de386f1c_Name">
    <vt:lpwstr>95fc1443-f1c5-4c81-9277-9d10de386f1c</vt:lpwstr>
  </property>
  <property fmtid="{D5CDD505-2E9C-101B-9397-08002B2CF9AE}" pid="6" name="MSIP_Label_95fc1443-f1c5-4c81-9277-9d10de386f1c_SiteId">
    <vt:lpwstr>04368cd7-79db-48c2-a243-1f6c2025dec8</vt:lpwstr>
  </property>
  <property fmtid="{D5CDD505-2E9C-101B-9397-08002B2CF9AE}" pid="7" name="MSIP_Label_95fc1443-f1c5-4c81-9277-9d10de386f1c_ActionId">
    <vt:lpwstr>edd4f567-5dea-4517-a3a9-79c986f44a41</vt:lpwstr>
  </property>
  <property fmtid="{D5CDD505-2E9C-101B-9397-08002B2CF9AE}" pid="8" name="MSIP_Label_95fc1443-f1c5-4c81-9277-9d10de386f1c_ContentBits">
    <vt:lpwstr>1</vt:lpwstr>
  </property>
  <property fmtid="{D5CDD505-2E9C-101B-9397-08002B2CF9AE}" pid="9" name="ClassificationContentMarkingHeaderLocations">
    <vt:lpwstr>Office-tema:8</vt:lpwstr>
  </property>
  <property fmtid="{D5CDD505-2E9C-101B-9397-08002B2CF9AE}" pid="10" name="ClassificationContentMarkingHeaderText">
    <vt:lpwstr>Informationsklass: Intern</vt:lpwstr>
  </property>
  <property fmtid="{D5CDD505-2E9C-101B-9397-08002B2CF9AE}" pid="11" name="ContentTypeId">
    <vt:lpwstr>0x010100129A0ADED95A784A90CB83873B2B1EB0</vt:lpwstr>
  </property>
  <property fmtid="{D5CDD505-2E9C-101B-9397-08002B2CF9AE}" pid="12" name="MediaServiceImageTags">
    <vt:lpwstr/>
  </property>
</Properties>
</file>